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11"/>
  </p:notesMasterIdLst>
  <p:handoutMasterIdLst>
    <p:handoutMasterId r:id="rId12"/>
  </p:handoutMasterIdLst>
  <p:sldIdLst>
    <p:sldId id="388" r:id="rId2"/>
    <p:sldId id="393" r:id="rId3"/>
    <p:sldId id="392" r:id="rId4"/>
    <p:sldId id="380" r:id="rId5"/>
    <p:sldId id="293" r:id="rId6"/>
    <p:sldId id="294" r:id="rId7"/>
    <p:sldId id="295" r:id="rId8"/>
    <p:sldId id="300" r:id="rId9"/>
    <p:sldId id="408" r:id="rId10"/>
  </p:sldIdLst>
  <p:sldSz cx="12192000" cy="6858000"/>
  <p:notesSz cx="6894513" cy="9180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9" userDrawn="1">
          <p15:clr>
            <a:srgbClr val="A4A3A4"/>
          </p15:clr>
        </p15:guide>
        <p15:guide id="2" orient="horz" pos="3456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1008" userDrawn="1">
          <p15:clr>
            <a:srgbClr val="A4A3A4"/>
          </p15:clr>
        </p15:guide>
        <p15:guide id="5" orient="horz" pos="4080" userDrawn="1">
          <p15:clr>
            <a:srgbClr val="A4A3A4"/>
          </p15:clr>
        </p15:guide>
        <p15:guide id="6" orient="horz" pos="3888" userDrawn="1">
          <p15:clr>
            <a:srgbClr val="A4A3A4"/>
          </p15:clr>
        </p15:guide>
        <p15:guide id="8" pos="7488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384" userDrawn="1">
          <p15:clr>
            <a:srgbClr val="A4A3A4"/>
          </p15:clr>
        </p15:guide>
        <p15:guide id="11" pos="7328" userDrawn="1">
          <p15:clr>
            <a:srgbClr val="A4A3A4"/>
          </p15:clr>
        </p15:guide>
        <p15:guide id="12" orient="horz" pos="1152" userDrawn="1">
          <p15:clr>
            <a:srgbClr val="A4A3A4"/>
          </p15:clr>
        </p15:guide>
        <p15:guide id="13" pos="192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92">
          <p15:clr>
            <a:srgbClr val="A4A3A4"/>
          </p15:clr>
        </p15:guide>
        <p15:guide id="2" pos="217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95"/>
    <a:srgbClr val="215AA9"/>
    <a:srgbClr val="24AFE5"/>
    <a:srgbClr val="8DD390"/>
    <a:srgbClr val="64C469"/>
    <a:srgbClr val="43B049"/>
    <a:srgbClr val="F4BD0C"/>
    <a:srgbClr val="A29060"/>
    <a:srgbClr val="4B4B4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2" autoAdjust="0"/>
    <p:restoredTop sz="97122" autoAdjust="0"/>
  </p:normalViewPr>
  <p:slideViewPr>
    <p:cSldViewPr snapToObjects="1">
      <p:cViewPr varScale="1">
        <p:scale>
          <a:sx n="88" d="100"/>
          <a:sy n="88" d="100"/>
        </p:scale>
        <p:origin x="-120" y="-132"/>
      </p:cViewPr>
      <p:guideLst>
        <p:guide orient="horz" pos="289"/>
        <p:guide orient="horz" pos="3456"/>
        <p:guide orient="horz" pos="2160"/>
        <p:guide orient="horz" pos="1008"/>
        <p:guide orient="horz" pos="4080"/>
        <p:guide orient="horz" pos="3888"/>
        <p:guide orient="horz" pos="1152"/>
        <p:guide pos="7488"/>
        <p:guide pos="3840"/>
        <p:guide pos="384"/>
        <p:guide pos="7328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1" d="100"/>
        <a:sy n="61" d="100"/>
      </p:scale>
      <p:origin x="0" y="3176"/>
    </p:cViewPr>
  </p:sorterViewPr>
  <p:notesViewPr>
    <p:cSldViewPr snapToObjects="1">
      <p:cViewPr varScale="1">
        <p:scale>
          <a:sx n="91" d="100"/>
          <a:sy n="91" d="100"/>
        </p:scale>
        <p:origin x="-4046" y="-96"/>
      </p:cViewPr>
      <p:guideLst>
        <p:guide orient="horz" pos="2892"/>
        <p:guide pos="217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454439" y="8904009"/>
            <a:ext cx="410736" cy="2472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>
              <a:defRPr sz="1000"/>
            </a:lvl1pPr>
          </a:lstStyle>
          <a:p>
            <a:pPr lvl="0"/>
            <a:fld id="{01B4DA0A-A9CF-48DD-B2B0-FEB75B755A34}" type="slidenum">
              <a:rPr lang="en-US" smtClean="0"/>
              <a:pPr lv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1291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14388" y="420688"/>
            <a:ext cx="5265737" cy="2962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08531" y="3642906"/>
            <a:ext cx="5877451" cy="51664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54439" y="8904009"/>
            <a:ext cx="410736" cy="2472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>
              <a:defRPr sz="1000"/>
            </a:lvl1pPr>
          </a:lstStyle>
          <a:p>
            <a:pPr lvl="0"/>
            <a:fld id="{01B4DA0A-A9CF-48DD-B2B0-FEB75B755A34}" type="slidenum">
              <a:rPr lang="en-US" smtClean="0"/>
              <a:pPr lv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805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4300" indent="-114300" algn="l" defTabSz="914400" rtl="0" eaLnBrk="1" latinLnBrk="0" hangingPunct="1">
      <a:lnSpc>
        <a:spcPct val="95000"/>
      </a:lnSpc>
      <a:spcBef>
        <a:spcPts val="600"/>
      </a:spcBef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88925" indent="-123825" algn="l" defTabSz="914400" rtl="0" eaLnBrk="1" latinLnBrk="0" hangingPunct="1">
      <a:lnSpc>
        <a:spcPct val="95000"/>
      </a:lnSpc>
      <a:spcBef>
        <a:spcPts val="600"/>
      </a:spcBef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15938" indent="-115888" algn="l" defTabSz="914400" rtl="0" eaLnBrk="1" latinLnBrk="0" hangingPunct="1">
      <a:lnSpc>
        <a:spcPct val="95000"/>
      </a:lnSpc>
      <a:spcBef>
        <a:spcPts val="300"/>
      </a:spcBef>
      <a:buFont typeface="Arial" pitchFamily="34" charset="0"/>
      <a:buChar char="˃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746125" indent="-123825" algn="l" defTabSz="914400" rtl="0" eaLnBrk="1" latinLnBrk="0" hangingPunct="1">
      <a:lnSpc>
        <a:spcPct val="95000"/>
      </a:lnSpc>
      <a:spcBef>
        <a:spcPts val="300"/>
      </a:spcBef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lnSpc>
        <a:spcPct val="95000"/>
      </a:lnSpc>
      <a:spcBef>
        <a:spcPts val="300"/>
      </a:spcBef>
      <a:buFont typeface="Verdana" pitchFamily="34" charset="0"/>
      <a:buChar char="–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57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80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56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48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6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92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82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09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97552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73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7"/>
          </p:nvPr>
        </p:nvSpPr>
        <p:spPr>
          <a:xfrm>
            <a:off x="304800" y="1601860"/>
            <a:ext cx="11582400" cy="4570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Title – Use Title Case Arial 24pt Bold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297778" y="6194512"/>
            <a:ext cx="11589423" cy="282488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>
              <a:defRPr lang="en-US" sz="800" dirty="0" smtClean="0">
                <a:cs typeface="Arial" pitchFamily="34" charset="0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 smtClean="0"/>
              <a:t>Source </a:t>
            </a:r>
            <a:r>
              <a:rPr lang="en-US" dirty="0" smtClean="0"/>
              <a:t>placeholder; Arial 8pt. Publication Names are Italicized</a:t>
            </a:r>
          </a:p>
        </p:txBody>
      </p:sp>
    </p:spTree>
    <p:extLst>
      <p:ext uri="{BB962C8B-B14F-4D97-AF65-F5344CB8AC3E}">
        <p14:creationId xmlns:p14="http://schemas.microsoft.com/office/powerpoint/2010/main" val="1624337924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7"/>
          </p:nvPr>
        </p:nvSpPr>
        <p:spPr>
          <a:xfrm>
            <a:off x="301832" y="1601860"/>
            <a:ext cx="11585369" cy="4570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Title – Use Title Case Arial 24pt Bold</a:t>
            </a:r>
            <a:endParaRPr lang="en-US" dirty="0"/>
          </a:p>
        </p:txBody>
      </p:sp>
    </p:spTree>
    <p:extLst/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1832" y="1200090"/>
            <a:ext cx="11585369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Subtitle – Use Title Case Arial 20pt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Title – Use Title Case Arial 24pt Bold</a:t>
            </a:r>
            <a:endParaRPr lang="en-US" dirty="0"/>
          </a:p>
        </p:txBody>
      </p:sp>
    </p:spTree>
    <p:extLst/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Title – Use Title Case Arial 24pt Bold</a:t>
            </a:r>
            <a:endParaRPr lang="en-US" dirty="0"/>
          </a:p>
        </p:txBody>
      </p:sp>
    </p:spTree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C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quarter" idx="17"/>
          </p:nvPr>
        </p:nvSpPr>
        <p:spPr>
          <a:xfrm>
            <a:off x="609600" y="2794572"/>
            <a:ext cx="3511296" cy="30308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04800" y="1200090"/>
            <a:ext cx="11582400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Comparison Box Subtitle – Use Title Case Arial 20pt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25"/>
          </p:nvPr>
        </p:nvSpPr>
        <p:spPr>
          <a:xfrm>
            <a:off x="8077200" y="2794572"/>
            <a:ext cx="3505200" cy="30308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28"/>
          </p:nvPr>
        </p:nvSpPr>
        <p:spPr>
          <a:xfrm>
            <a:off x="4351105" y="2794572"/>
            <a:ext cx="3505200" cy="30308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2224125"/>
            <a:ext cx="3511296" cy="246221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53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2483702"/>
            <a:ext cx="3511296" cy="215444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54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351859" y="2224125"/>
            <a:ext cx="3511296" cy="246221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55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351859" y="2483702"/>
            <a:ext cx="3511296" cy="215444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5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8071104" y="2224125"/>
            <a:ext cx="3511296" cy="246221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5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8071104" y="2483702"/>
            <a:ext cx="3511296" cy="215444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Comparison Box Title – Use Title Case Arial 24pt Bold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67645"/>
      </p:ext>
    </p:extLst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C Compa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04800" y="1200090"/>
            <a:ext cx="11582400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Comparison Box Subtitle – Use Title Case Arial 20pt</a:t>
            </a:r>
          </a:p>
        </p:txBody>
      </p:sp>
      <p:sp>
        <p:nvSpPr>
          <p:cNvPr id="27" name="Content Placeholder 18"/>
          <p:cNvSpPr>
            <a:spLocks noGrp="1"/>
          </p:cNvSpPr>
          <p:nvPr>
            <p:ph sz="quarter" idx="28"/>
          </p:nvPr>
        </p:nvSpPr>
        <p:spPr>
          <a:xfrm>
            <a:off x="8071104" y="3435682"/>
            <a:ext cx="3511296" cy="19903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indent="0">
              <a:buNone/>
            </a:pPr>
            <a:r>
              <a:rPr lang="en-US" dirty="0"/>
              <a:t>Dui </a:t>
            </a:r>
            <a:r>
              <a:rPr lang="en-US" dirty="0" err="1"/>
              <a:t>turpis</a:t>
            </a:r>
            <a:r>
              <a:rPr lang="en-US" dirty="0"/>
              <a:t>,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ac,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dui,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ut</a:t>
            </a:r>
            <a:endParaRPr lang="en-US" dirty="0"/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09600" y="2570305"/>
            <a:ext cx="3511296" cy="33855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Title Header</a:t>
            </a:r>
            <a:endParaRPr lang="en-US" dirty="0"/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8071104" y="2570305"/>
            <a:ext cx="3511296" cy="33855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Title Header</a:t>
            </a:r>
            <a:endParaRPr lang="en-US" dirty="0"/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 hasCustomPrompt="1"/>
          </p:nvPr>
        </p:nvSpPr>
        <p:spPr>
          <a:xfrm>
            <a:off x="8071104" y="2916832"/>
            <a:ext cx="3511296" cy="30777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33" name="Content Placeholder 28"/>
          <p:cNvSpPr>
            <a:spLocks noGrp="1"/>
          </p:cNvSpPr>
          <p:nvPr>
            <p:ph sz="quarter" idx="37"/>
          </p:nvPr>
        </p:nvSpPr>
        <p:spPr>
          <a:xfrm>
            <a:off x="4340352" y="3435682"/>
            <a:ext cx="3511296" cy="19903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indent="0">
              <a:buNone/>
            </a:pPr>
            <a:r>
              <a:rPr lang="en-US" dirty="0"/>
              <a:t>Dui </a:t>
            </a:r>
            <a:r>
              <a:rPr lang="en-US" dirty="0" err="1"/>
              <a:t>turpis</a:t>
            </a:r>
            <a:r>
              <a:rPr lang="en-US" dirty="0"/>
              <a:t>,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ac,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dui,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ut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9"/>
          </p:nvPr>
        </p:nvSpPr>
        <p:spPr>
          <a:xfrm>
            <a:off x="4340352" y="2570305"/>
            <a:ext cx="3511296" cy="33855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Title Header</a:t>
            </a:r>
            <a:endParaRPr lang="en-US" dirty="0"/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40" hasCustomPrompt="1"/>
          </p:nvPr>
        </p:nvSpPr>
        <p:spPr>
          <a:xfrm>
            <a:off x="4340352" y="2916832"/>
            <a:ext cx="3511296" cy="30777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38" name="Content Placeholder 35"/>
          <p:cNvSpPr>
            <a:spLocks noGrp="1"/>
          </p:cNvSpPr>
          <p:nvPr>
            <p:ph sz="quarter" idx="41"/>
          </p:nvPr>
        </p:nvSpPr>
        <p:spPr>
          <a:xfrm>
            <a:off x="609600" y="3435682"/>
            <a:ext cx="3511296" cy="19903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indent="0">
              <a:buNone/>
            </a:pPr>
            <a:r>
              <a:rPr lang="en-US" dirty="0"/>
              <a:t>Dui </a:t>
            </a:r>
            <a:r>
              <a:rPr lang="en-US" dirty="0" err="1"/>
              <a:t>turpis</a:t>
            </a:r>
            <a:r>
              <a:rPr lang="en-US" dirty="0"/>
              <a:t>,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ac,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dui,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ut</a:t>
            </a:r>
            <a:endParaRPr lang="en-US" dirty="0"/>
          </a:p>
        </p:txBody>
      </p:sp>
      <p:sp>
        <p:nvSpPr>
          <p:cNvPr id="39" name="Text Placeholder 41"/>
          <p:cNvSpPr>
            <a:spLocks noGrp="1"/>
          </p:cNvSpPr>
          <p:nvPr>
            <p:ph type="body" sz="quarter" idx="44" hasCustomPrompt="1"/>
          </p:nvPr>
        </p:nvSpPr>
        <p:spPr>
          <a:xfrm>
            <a:off x="609600" y="2916832"/>
            <a:ext cx="3511296" cy="30777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8071104" y="3224608"/>
            <a:ext cx="351129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4340352" y="3224608"/>
            <a:ext cx="351129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609600" y="3224608"/>
            <a:ext cx="351129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Comparison Box Title – Use Title Case Arial 24pt Bold</a:t>
            </a:r>
            <a:endParaRPr lang="en-US" dirty="0"/>
          </a:p>
        </p:txBody>
      </p:sp>
    </p:spTree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C Percentage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04800" y="1200090"/>
            <a:ext cx="11582400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Comparison Box Subtitle – Use Title Case Arial 20pt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002748" y="2294165"/>
            <a:ext cx="2880139" cy="658588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Title Header</a:t>
            </a:r>
            <a:endParaRPr lang="en-US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002748" y="3457962"/>
            <a:ext cx="2880139" cy="658588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Title Header</a:t>
            </a:r>
            <a:endParaRPr lang="en-US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002748" y="4621759"/>
            <a:ext cx="2880139" cy="658588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Title Header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002748" y="2952753"/>
            <a:ext cx="2880139" cy="30805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002748" y="4116550"/>
            <a:ext cx="2880139" cy="30805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002748" y="5280347"/>
            <a:ext cx="2880139" cy="30805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11201" y="3351946"/>
            <a:ext cx="1082896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711201" y="4529762"/>
            <a:ext cx="1082896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4748696" y="2294165"/>
            <a:ext cx="2880139" cy="658588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3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4748696" y="3457962"/>
            <a:ext cx="2880139" cy="658588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3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4748696" y="4621759"/>
            <a:ext cx="2880139" cy="658588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3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4748696" y="2952753"/>
            <a:ext cx="2880139" cy="30805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Subtext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4748696" y="4116550"/>
            <a:ext cx="2880139" cy="30805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Subtext</a:t>
            </a:r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4748696" y="5280347"/>
            <a:ext cx="2880139" cy="30805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Subtext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8377309" y="2294165"/>
            <a:ext cx="2880139" cy="658588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3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377309" y="3457962"/>
            <a:ext cx="2880139" cy="658588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3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8377309" y="4621759"/>
            <a:ext cx="2880139" cy="658588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3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8377309" y="2952753"/>
            <a:ext cx="2880139" cy="30805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Subtext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8377309" y="4116550"/>
            <a:ext cx="2880139" cy="30805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Subtext</a:t>
            </a:r>
            <a:endParaRPr lang="en-US" dirty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8377309" y="5280347"/>
            <a:ext cx="2880139" cy="30805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Subtext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Comparison Box Title – Use Title Case Arial 24pt Bold</a:t>
            </a:r>
            <a:endParaRPr lang="en-US" dirty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297778" y="6194512"/>
            <a:ext cx="11589423" cy="282488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>
              <a:defRPr lang="en-US" sz="800" dirty="0" smtClean="0">
                <a:cs typeface="Arial" pitchFamily="34" charset="0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 smtClean="0"/>
              <a:t>Source </a:t>
            </a:r>
            <a:r>
              <a:rPr lang="en-US" dirty="0" smtClean="0"/>
              <a:t>placeholder; Arial 8pt. Publication Names are Italicized</a:t>
            </a:r>
          </a:p>
        </p:txBody>
      </p:sp>
    </p:spTree>
  </p:cSld>
  <p:clrMapOvr>
    <a:masterClrMapping/>
  </p:clrMapOvr>
  <p:transition>
    <p:wipe/>
  </p:transition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C Bullets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01832" y="1200090"/>
            <a:ext cx="11585369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Comparison Box Subtitle – Use Title Case Arial 20pt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7"/>
          </p:nvPr>
        </p:nvSpPr>
        <p:spPr>
          <a:xfrm>
            <a:off x="4146094" y="2294166"/>
            <a:ext cx="7056413" cy="10804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901149" y="2294166"/>
            <a:ext cx="3162852" cy="10804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82880" tIns="45720" rIns="91440" bIns="45720" anchor="ctr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Title Header</a:t>
            </a:r>
            <a:endParaRPr lang="en-US" dirty="0"/>
          </a:p>
        </p:txBody>
      </p:sp>
      <p:sp>
        <p:nvSpPr>
          <p:cNvPr id="33" name="Content Placeholder 2"/>
          <p:cNvSpPr>
            <a:spLocks noGrp="1"/>
          </p:cNvSpPr>
          <p:nvPr>
            <p:ph sz="quarter" idx="25"/>
          </p:nvPr>
        </p:nvSpPr>
        <p:spPr>
          <a:xfrm>
            <a:off x="4146094" y="3457963"/>
            <a:ext cx="7056413" cy="10804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901149" y="3457963"/>
            <a:ext cx="3162852" cy="10804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82880" tIns="45720" rIns="91440" bIns="45720" anchor="ctr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Title Header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sz="quarter" idx="27"/>
          </p:nvPr>
        </p:nvSpPr>
        <p:spPr>
          <a:xfrm>
            <a:off x="4146094" y="4621760"/>
            <a:ext cx="7056413" cy="10804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901149" y="4621760"/>
            <a:ext cx="3162852" cy="10804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82880" tIns="45720" rIns="91440" bIns="45720" anchor="ctr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Title 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Comparison Box Title – Use Title Case Arial 24pt Bold</a:t>
            </a:r>
            <a:endParaRPr lang="en-US" dirty="0"/>
          </a:p>
        </p:txBody>
      </p:sp>
    </p:spTree>
  </p:cSld>
  <p:clrMapOvr>
    <a:masterClrMapping/>
  </p:clrMapOvr>
  <p:transition>
    <p:wipe/>
  </p:transition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721347" y="2817027"/>
            <a:ext cx="2745621" cy="24688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40253" y="2817027"/>
            <a:ext cx="1060351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840253" y="3923451"/>
            <a:ext cx="1060351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840253" y="5285907"/>
            <a:ext cx="1060351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348536" y="2817027"/>
            <a:ext cx="0" cy="2468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721347" y="2817027"/>
            <a:ext cx="0" cy="2468880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94157" y="2817027"/>
            <a:ext cx="0" cy="2468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466968" y="2817027"/>
            <a:ext cx="0" cy="2468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7839779" y="2817027"/>
            <a:ext cx="0" cy="2468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9212589" y="2817027"/>
            <a:ext cx="0" cy="2468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0585399" y="2817027"/>
            <a:ext cx="0" cy="2468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917473" y="2364813"/>
            <a:ext cx="0" cy="84124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539788" y="2364813"/>
            <a:ext cx="0" cy="84124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162100" y="2364813"/>
            <a:ext cx="0" cy="84124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806237" y="2364813"/>
            <a:ext cx="0" cy="84124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406724" y="2364813"/>
            <a:ext cx="0" cy="84124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029036" y="2364813"/>
            <a:ext cx="0" cy="84124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Placeholder 1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54433" y="4134658"/>
            <a:ext cx="1471471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r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57" name="Text Placeholder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2349380" y="3500600"/>
            <a:ext cx="1357336" cy="281313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Phase 1</a:t>
            </a:r>
          </a:p>
        </p:txBody>
      </p:sp>
      <p:sp>
        <p:nvSpPr>
          <p:cNvPr id="62" name="Text Placeholder 11"/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3719370" y="3504914"/>
            <a:ext cx="1378820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Phase 2</a:t>
            </a:r>
          </a:p>
        </p:txBody>
      </p:sp>
      <p:sp>
        <p:nvSpPr>
          <p:cNvPr id="63" name="Text Placeholder 11"/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095002" y="3504914"/>
            <a:ext cx="1378820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Phase 3</a:t>
            </a:r>
          </a:p>
        </p:txBody>
      </p:sp>
      <p:sp>
        <p:nvSpPr>
          <p:cNvPr id="64" name="Text Placeholder 11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6474942" y="3504914"/>
            <a:ext cx="1378820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Phase 4</a:t>
            </a:r>
          </a:p>
        </p:txBody>
      </p:sp>
      <p:sp>
        <p:nvSpPr>
          <p:cNvPr id="65" name="Text Placeholder 11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850378" y="3504914"/>
            <a:ext cx="1378820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Phase 5</a:t>
            </a:r>
          </a:p>
        </p:txBody>
      </p:sp>
      <p:sp>
        <p:nvSpPr>
          <p:cNvPr id="66" name="Text Placeholder 11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9204618" y="3504914"/>
            <a:ext cx="1378820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Phase 7</a:t>
            </a:r>
          </a:p>
        </p:txBody>
      </p:sp>
      <p:sp>
        <p:nvSpPr>
          <p:cNvPr id="67" name="Text Placeholder 11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2349380" y="4130343"/>
            <a:ext cx="1357336" cy="281313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Item 7</a:t>
            </a:r>
          </a:p>
        </p:txBody>
      </p:sp>
      <p:sp>
        <p:nvSpPr>
          <p:cNvPr id="68" name="Text Placeholder 11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3719370" y="4134657"/>
            <a:ext cx="1378820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Item 8</a:t>
            </a:r>
          </a:p>
        </p:txBody>
      </p:sp>
      <p:sp>
        <p:nvSpPr>
          <p:cNvPr id="69" name="Text Placeholder 11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5095002" y="4134657"/>
            <a:ext cx="1378820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Item 9</a:t>
            </a:r>
          </a:p>
        </p:txBody>
      </p:sp>
      <p:sp>
        <p:nvSpPr>
          <p:cNvPr id="70" name="Text Placeholder 11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6474942" y="4134657"/>
            <a:ext cx="1378820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Item 10</a:t>
            </a:r>
          </a:p>
        </p:txBody>
      </p:sp>
      <p:sp>
        <p:nvSpPr>
          <p:cNvPr id="71" name="Text Placeholder 11"/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7850378" y="4134657"/>
            <a:ext cx="1378820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Item 11</a:t>
            </a:r>
          </a:p>
        </p:txBody>
      </p:sp>
      <p:sp>
        <p:nvSpPr>
          <p:cNvPr id="72" name="Text Placeholder 11"/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9204618" y="4134657"/>
            <a:ext cx="1378820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Item 12</a:t>
            </a:r>
          </a:p>
        </p:txBody>
      </p:sp>
      <p:sp>
        <p:nvSpPr>
          <p:cNvPr id="73" name="Text Placeholder 11"/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2437852" y="2081358"/>
            <a:ext cx="1202560" cy="27699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Item 1</a:t>
            </a:r>
          </a:p>
        </p:txBody>
      </p:sp>
      <p:sp>
        <p:nvSpPr>
          <p:cNvPr id="74" name="Text Placeholder 11"/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3829325" y="2081358"/>
            <a:ext cx="1202560" cy="276999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Item 2</a:t>
            </a:r>
          </a:p>
        </p:txBody>
      </p:sp>
      <p:sp>
        <p:nvSpPr>
          <p:cNvPr id="75" name="Text Placeholder 11"/>
          <p:cNvSpPr>
            <a:spLocks noGrp="1"/>
          </p:cNvSpPr>
          <p:nvPr userDrawn="1">
            <p:ph type="body" sz="quarter" idx="50" hasCustomPrompt="1"/>
          </p:nvPr>
        </p:nvSpPr>
        <p:spPr>
          <a:xfrm>
            <a:off x="5204957" y="2081358"/>
            <a:ext cx="1202560" cy="27699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Item 3</a:t>
            </a:r>
          </a:p>
        </p:txBody>
      </p:sp>
      <p:sp>
        <p:nvSpPr>
          <p:cNvPr id="76" name="Text Placeholder 11"/>
          <p:cNvSpPr>
            <a:spLocks noGrp="1"/>
          </p:cNvSpPr>
          <p:nvPr userDrawn="1">
            <p:ph type="body" sz="quarter" idx="51" hasCustomPrompt="1"/>
          </p:nvPr>
        </p:nvSpPr>
        <p:spPr>
          <a:xfrm>
            <a:off x="6584897" y="2081358"/>
            <a:ext cx="1202560" cy="27699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Item 4</a:t>
            </a:r>
          </a:p>
        </p:txBody>
      </p:sp>
      <p:sp>
        <p:nvSpPr>
          <p:cNvPr id="77" name="Text Placeholder 11"/>
          <p:cNvSpPr>
            <a:spLocks noGrp="1"/>
          </p:cNvSpPr>
          <p:nvPr userDrawn="1">
            <p:ph type="body" sz="quarter" idx="52" hasCustomPrompt="1"/>
          </p:nvPr>
        </p:nvSpPr>
        <p:spPr>
          <a:xfrm>
            <a:off x="7960333" y="2081358"/>
            <a:ext cx="1202560" cy="27699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Item 5</a:t>
            </a:r>
          </a:p>
        </p:txBody>
      </p:sp>
      <p:sp>
        <p:nvSpPr>
          <p:cNvPr id="78" name="Text Placeholder 11"/>
          <p:cNvSpPr>
            <a:spLocks noGrp="1"/>
          </p:cNvSpPr>
          <p:nvPr userDrawn="1">
            <p:ph type="body" sz="quarter" idx="53" hasCustomPrompt="1"/>
          </p:nvPr>
        </p:nvSpPr>
        <p:spPr>
          <a:xfrm>
            <a:off x="9314573" y="2081358"/>
            <a:ext cx="1202560" cy="27699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Item 6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Chart Flow Title – Use Title Case Arial 24pt Bold</a:t>
            </a:r>
            <a:endParaRPr lang="en-US" dirty="0"/>
          </a:p>
        </p:txBody>
      </p:sp>
      <p:sp>
        <p:nvSpPr>
          <p:cNvPr id="3" name="Oval 2"/>
          <p:cNvSpPr/>
          <p:nvPr userDrawn="1"/>
        </p:nvSpPr>
        <p:spPr>
          <a:xfrm>
            <a:off x="2988371" y="3170920"/>
            <a:ext cx="85170" cy="851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b="1" dirty="0"/>
          </a:p>
        </p:txBody>
      </p:sp>
      <p:sp>
        <p:nvSpPr>
          <p:cNvPr id="47" name="Oval 46"/>
          <p:cNvSpPr/>
          <p:nvPr userDrawn="1"/>
        </p:nvSpPr>
        <p:spPr>
          <a:xfrm>
            <a:off x="4369017" y="3170920"/>
            <a:ext cx="85170" cy="851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b="1" dirty="0"/>
          </a:p>
        </p:txBody>
      </p:sp>
      <p:sp>
        <p:nvSpPr>
          <p:cNvPr id="50" name="Oval 49"/>
          <p:cNvSpPr/>
          <p:nvPr userDrawn="1"/>
        </p:nvSpPr>
        <p:spPr>
          <a:xfrm>
            <a:off x="5763652" y="3170920"/>
            <a:ext cx="85170" cy="851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b="1" dirty="0"/>
          </a:p>
        </p:txBody>
      </p:sp>
      <p:sp>
        <p:nvSpPr>
          <p:cNvPr id="53" name="Oval 52"/>
          <p:cNvSpPr/>
          <p:nvPr userDrawn="1"/>
        </p:nvSpPr>
        <p:spPr>
          <a:xfrm>
            <a:off x="7121692" y="3170920"/>
            <a:ext cx="85170" cy="851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b="1" dirty="0"/>
          </a:p>
        </p:txBody>
      </p:sp>
      <p:sp>
        <p:nvSpPr>
          <p:cNvPr id="58" name="Oval 57"/>
          <p:cNvSpPr/>
          <p:nvPr userDrawn="1"/>
        </p:nvSpPr>
        <p:spPr>
          <a:xfrm>
            <a:off x="8497203" y="3170920"/>
            <a:ext cx="85170" cy="851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b="1" dirty="0"/>
          </a:p>
        </p:txBody>
      </p:sp>
      <p:sp>
        <p:nvSpPr>
          <p:cNvPr id="46" name="Oval 45"/>
          <p:cNvSpPr/>
          <p:nvPr userDrawn="1"/>
        </p:nvSpPr>
        <p:spPr>
          <a:xfrm>
            <a:off x="9874888" y="3170920"/>
            <a:ext cx="85170" cy="851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b="1" dirty="0"/>
          </a:p>
        </p:txBody>
      </p:sp>
    </p:spTree>
  </p:cSld>
  <p:clrMapOvr>
    <a:masterClrMapping/>
  </p:clrMapOvr>
  <p:transition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F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/>
          <p:cNvCxnSpPr/>
          <p:nvPr userDrawn="1"/>
        </p:nvCxnSpPr>
        <p:spPr>
          <a:xfrm>
            <a:off x="1496432" y="5304099"/>
            <a:ext cx="8663475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 userDrawn="1"/>
        </p:nvSpPr>
        <p:spPr>
          <a:xfrm>
            <a:off x="5041973" y="5177468"/>
            <a:ext cx="1321843" cy="253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84" name="Rectangle 83"/>
          <p:cNvSpPr/>
          <p:nvPr userDrawn="1"/>
        </p:nvSpPr>
        <p:spPr>
          <a:xfrm>
            <a:off x="2790910" y="2397523"/>
            <a:ext cx="1579569" cy="2667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sp>
        <p:nvSpPr>
          <p:cNvPr id="85" name="Right Arrow 84"/>
          <p:cNvSpPr/>
          <p:nvPr userDrawn="1"/>
        </p:nvSpPr>
        <p:spPr>
          <a:xfrm>
            <a:off x="8908289" y="2257085"/>
            <a:ext cx="2132247" cy="547634"/>
          </a:xfrm>
          <a:prstGeom prst="rightArrow">
            <a:avLst>
              <a:gd name="adj1" fmla="val 50000"/>
              <a:gd name="adj2" fmla="val 6834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sp>
        <p:nvSpPr>
          <p:cNvPr id="86" name="Rectangle 85"/>
          <p:cNvSpPr/>
          <p:nvPr userDrawn="1"/>
        </p:nvSpPr>
        <p:spPr>
          <a:xfrm>
            <a:off x="4414297" y="2397523"/>
            <a:ext cx="4447480" cy="266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sp>
        <p:nvSpPr>
          <p:cNvPr id="87" name="Rectangle 86"/>
          <p:cNvSpPr/>
          <p:nvPr userDrawn="1"/>
        </p:nvSpPr>
        <p:spPr>
          <a:xfrm>
            <a:off x="1167523" y="2397523"/>
            <a:ext cx="1579569" cy="2667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cxnSp>
        <p:nvCxnSpPr>
          <p:cNvPr id="88" name="Straight Connector 87"/>
          <p:cNvCxnSpPr/>
          <p:nvPr userDrawn="1"/>
        </p:nvCxnSpPr>
        <p:spPr>
          <a:xfrm>
            <a:off x="4393057" y="2736043"/>
            <a:ext cx="0" cy="233843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 userDrawn="1"/>
        </p:nvCxnSpPr>
        <p:spPr>
          <a:xfrm>
            <a:off x="2769671" y="2736043"/>
            <a:ext cx="0" cy="233843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 userDrawn="1"/>
        </p:nvCxnSpPr>
        <p:spPr>
          <a:xfrm>
            <a:off x="1167523" y="2736043"/>
            <a:ext cx="0" cy="233843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 userDrawn="1"/>
        </p:nvSpPr>
        <p:spPr>
          <a:xfrm>
            <a:off x="2515474" y="3777287"/>
            <a:ext cx="508825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cxnSp>
        <p:nvCxnSpPr>
          <p:cNvPr id="97" name="Straight Arrow Connector 96"/>
          <p:cNvCxnSpPr/>
          <p:nvPr userDrawn="1"/>
        </p:nvCxnSpPr>
        <p:spPr>
          <a:xfrm>
            <a:off x="2589048" y="3892703"/>
            <a:ext cx="346841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 userDrawn="1"/>
        </p:nvSpPr>
        <p:spPr>
          <a:xfrm>
            <a:off x="4072225" y="3777287"/>
            <a:ext cx="508825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cxnSp>
        <p:nvCxnSpPr>
          <p:cNvPr id="99" name="Straight Arrow Connector 98"/>
          <p:cNvCxnSpPr/>
          <p:nvPr userDrawn="1"/>
        </p:nvCxnSpPr>
        <p:spPr>
          <a:xfrm>
            <a:off x="4221268" y="3892703"/>
            <a:ext cx="346841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 userDrawn="1"/>
        </p:nvCxnSpPr>
        <p:spPr>
          <a:xfrm>
            <a:off x="7069308" y="3892703"/>
            <a:ext cx="346841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 userDrawn="1"/>
        </p:nvCxnSpPr>
        <p:spPr>
          <a:xfrm>
            <a:off x="8887041" y="2736043"/>
            <a:ext cx="0" cy="233843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 userDrawn="1"/>
        </p:nvSpPr>
        <p:spPr>
          <a:xfrm>
            <a:off x="8575752" y="3777287"/>
            <a:ext cx="508825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cxnSp>
        <p:nvCxnSpPr>
          <p:cNvPr id="109" name="Straight Arrow Connector 108"/>
          <p:cNvCxnSpPr/>
          <p:nvPr userDrawn="1"/>
        </p:nvCxnSpPr>
        <p:spPr>
          <a:xfrm>
            <a:off x="8724794" y="3892703"/>
            <a:ext cx="346841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428698" y="3690217"/>
            <a:ext cx="994092" cy="45466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lIns="91440" tIns="45720" rIns="91440" bIns="45720" anchor="ctr"/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1</a:t>
            </a:r>
            <a:endParaRPr lang="en-US" dirty="0"/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037306" y="3690217"/>
            <a:ext cx="994092" cy="45466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lIns="91440" tIns="45720" rIns="91440" bIns="45720" anchor="ctr"/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1</a:t>
            </a:r>
            <a:endParaRPr lang="en-US" dirty="0"/>
          </a:p>
        </p:txBody>
      </p:sp>
      <p:sp>
        <p:nvSpPr>
          <p:cNvPr id="11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43534" y="4429151"/>
            <a:ext cx="1086775" cy="497057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ctr"/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1</a:t>
            </a:r>
            <a:endParaRPr lang="en-US" dirty="0"/>
          </a:p>
        </p:txBody>
      </p:sp>
      <p:sp>
        <p:nvSpPr>
          <p:cNvPr id="11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5898561" y="4429151"/>
            <a:ext cx="1086775" cy="497057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ctr"/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1</a:t>
            </a:r>
            <a:endParaRPr lang="en-US" dirty="0"/>
          </a:p>
        </p:txBody>
      </p:sp>
      <p:sp>
        <p:nvSpPr>
          <p:cNvPr id="117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643534" y="2857316"/>
            <a:ext cx="1086775" cy="497057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ctr"/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1</a:t>
            </a:r>
            <a:endParaRPr lang="en-US" dirty="0"/>
          </a:p>
        </p:txBody>
      </p:sp>
      <p:sp>
        <p:nvSpPr>
          <p:cNvPr id="118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5898561" y="2857316"/>
            <a:ext cx="1086775" cy="497057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ctr"/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1</a:t>
            </a:r>
            <a:endParaRPr lang="en-US" dirty="0"/>
          </a:p>
        </p:txBody>
      </p:sp>
      <p:sp>
        <p:nvSpPr>
          <p:cNvPr id="11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576686" y="3690217"/>
            <a:ext cx="994092" cy="454667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ctr"/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1</a:t>
            </a:r>
            <a:endParaRPr lang="en-US" dirty="0"/>
          </a:p>
        </p:txBody>
      </p:sp>
      <p:sp>
        <p:nvSpPr>
          <p:cNvPr id="120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9273401" y="3690217"/>
            <a:ext cx="994092" cy="454667"/>
          </a:xfrm>
          <a:prstGeom prst="rect">
            <a:avLst/>
          </a:prstGeom>
          <a:solidFill>
            <a:schemeClr val="accent1"/>
          </a:solidFill>
        </p:spPr>
        <p:txBody>
          <a:bodyPr lIns="91440" tIns="45720" rIns="91440" bIns="45720" anchor="ctr"/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1</a:t>
            </a:r>
            <a:endParaRPr lang="en-US" dirty="0"/>
          </a:p>
        </p:txBody>
      </p:sp>
      <p:sp>
        <p:nvSpPr>
          <p:cNvPr id="121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4607183" y="3690217"/>
            <a:ext cx="2378152" cy="454667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ctr"/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1</a:t>
            </a:r>
            <a:endParaRPr lang="en-US" dirty="0"/>
          </a:p>
        </p:txBody>
      </p:sp>
      <p:sp>
        <p:nvSpPr>
          <p:cNvPr id="12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67523" y="1952601"/>
            <a:ext cx="1471471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123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790910" y="1952601"/>
            <a:ext cx="1471471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124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5862341" y="1952601"/>
            <a:ext cx="1471471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125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8914144" y="1952601"/>
            <a:ext cx="1616917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126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827825" y="5165600"/>
            <a:ext cx="600872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#</a:t>
            </a:r>
          </a:p>
        </p:txBody>
      </p:sp>
      <p:sp>
        <p:nvSpPr>
          <p:cNvPr id="12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0227641" y="5165600"/>
            <a:ext cx="600872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smtClean="0"/>
              <a:t>#</a:t>
            </a:r>
            <a:endParaRPr lang="en-US" dirty="0" smtClean="0"/>
          </a:p>
        </p:txBody>
      </p:sp>
      <p:sp>
        <p:nvSpPr>
          <p:cNvPr id="128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5041973" y="5165600"/>
            <a:ext cx="1321843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Chart Flow Title – Use Title Case Arial 24pt Bold</a:t>
            </a:r>
            <a:endParaRPr lang="en-US" dirty="0"/>
          </a:p>
        </p:txBody>
      </p:sp>
      <p:cxnSp>
        <p:nvCxnSpPr>
          <p:cNvPr id="102" name="Straight Arrow Connector 101"/>
          <p:cNvCxnSpPr/>
          <p:nvPr userDrawn="1"/>
        </p:nvCxnSpPr>
        <p:spPr>
          <a:xfrm rot="10800000" flipV="1">
            <a:off x="5374430" y="4168036"/>
            <a:ext cx="238392" cy="17879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 userDrawn="1"/>
        </p:nvCxnSpPr>
        <p:spPr>
          <a:xfrm flipH="1" flipV="1">
            <a:off x="5374430" y="3436693"/>
            <a:ext cx="238392" cy="17879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 userDrawn="1"/>
        </p:nvCxnSpPr>
        <p:spPr>
          <a:xfrm flipV="1">
            <a:off x="5979695" y="3435390"/>
            <a:ext cx="238392" cy="17879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 userDrawn="1"/>
        </p:nvCxnSpPr>
        <p:spPr>
          <a:xfrm rot="10800000" flipH="1" flipV="1">
            <a:off x="5979696" y="4169340"/>
            <a:ext cx="238392" cy="17879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ttern-Nodes_Cover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09600" y="2813548"/>
            <a:ext cx="5892800" cy="867930"/>
          </a:xfrm>
          <a:prstGeom prst="rect">
            <a:avLst/>
          </a:prstGeom>
        </p:spPr>
        <p:txBody>
          <a:bodyPr wrap="square" lIns="91440" tIns="45720" rIns="91440" bIns="4572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cap="none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Cover Option 1: Title Arial Bold 28pt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0" y="3890513"/>
            <a:ext cx="5892800" cy="341632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subtitle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09600" y="4441180"/>
            <a:ext cx="5892800" cy="359420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1588" indent="0">
              <a:lnSpc>
                <a:spcPct val="100000"/>
              </a:lnSpc>
              <a:spcBef>
                <a:spcPts val="600"/>
              </a:spcBef>
              <a:buNone/>
              <a:defRPr sz="1400" b="0">
                <a:solidFill>
                  <a:schemeClr val="bg1"/>
                </a:solidFill>
              </a:defRPr>
            </a:lvl2pPr>
            <a:lvl3pPr marL="558800" indent="0">
              <a:spcBef>
                <a:spcPts val="600"/>
              </a:spcBef>
              <a:buNone/>
              <a:defRPr sz="1400"/>
            </a:lvl3pPr>
            <a:lvl4pPr marL="914400" indent="0">
              <a:spcBef>
                <a:spcPts val="600"/>
              </a:spcBef>
              <a:buNone/>
              <a:defRPr sz="1400"/>
            </a:lvl4pPr>
            <a:lvl5pPr marL="1201737" indent="0">
              <a:spcBef>
                <a:spcPts val="600"/>
              </a:spcBef>
              <a:buNone/>
              <a:defRPr sz="1400"/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609600" y="5105400"/>
            <a:ext cx="5892800" cy="258532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1"/>
                </a:solidFill>
              </a:defRPr>
            </a:lvl1pPr>
            <a:lvl2pPr marL="236537" indent="0">
              <a:lnSpc>
                <a:spcPct val="90000"/>
              </a:lnSpc>
              <a:spcBef>
                <a:spcPts val="0"/>
              </a:spcBef>
              <a:buNone/>
              <a:defRPr/>
            </a:lvl2pPr>
            <a:lvl3pPr marL="558800" indent="0">
              <a:lnSpc>
                <a:spcPct val="90000"/>
              </a:lnSpc>
              <a:spcBef>
                <a:spcPts val="0"/>
              </a:spcBef>
              <a:buNone/>
              <a:defRPr/>
            </a:lvl3pPr>
            <a:lvl4pPr marL="914400" indent="0">
              <a:lnSpc>
                <a:spcPct val="90000"/>
              </a:lnSpc>
              <a:spcBef>
                <a:spcPts val="0"/>
              </a:spcBef>
              <a:buNone/>
              <a:defRPr/>
            </a:lvl4pPr>
            <a:lvl5pPr marL="1201737" indent="0">
              <a:lnSpc>
                <a:spcPct val="9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 smtClean="0"/>
              <a:t>Month DD, YYYY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609600" y="4800600"/>
            <a:ext cx="5892800" cy="3048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Business Line or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3424" y="6047670"/>
            <a:ext cx="1633776" cy="559850"/>
          </a:xfrm>
          <a:prstGeom prst="rect">
            <a:avLst/>
          </a:prstGeom>
        </p:spPr>
      </p:pic>
    </p:spTree>
    <p:extLst/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F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46519" y="2175216"/>
            <a:ext cx="1471471" cy="338554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123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079001" y="4323500"/>
            <a:ext cx="1693228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Item 1</a:t>
            </a:r>
          </a:p>
        </p:txBody>
      </p:sp>
      <p:sp>
        <p:nvSpPr>
          <p:cNvPr id="40" name="Right Arrow 39"/>
          <p:cNvSpPr/>
          <p:nvPr userDrawn="1"/>
        </p:nvSpPr>
        <p:spPr>
          <a:xfrm>
            <a:off x="808823" y="3305103"/>
            <a:ext cx="10749124" cy="162076"/>
          </a:xfrm>
          <a:prstGeom prst="rightArrow">
            <a:avLst>
              <a:gd name="adj1" fmla="val 8216"/>
              <a:gd name="adj2" fmla="val 7564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sp>
        <p:nvSpPr>
          <p:cNvPr id="45" name="TextBox 44"/>
          <p:cNvSpPr txBox="1"/>
          <p:nvPr userDrawn="1"/>
        </p:nvSpPr>
        <p:spPr>
          <a:xfrm>
            <a:off x="4002161" y="3078365"/>
            <a:ext cx="87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>
              <a:spcBef>
                <a:spcPts val="1200"/>
              </a:spcBef>
            </a:pPr>
            <a:endParaRPr lang="en-US" sz="4000" dirty="0">
              <a:solidFill>
                <a:schemeClr val="accent1"/>
              </a:solidFill>
            </a:endParaRPr>
          </a:p>
        </p:txBody>
      </p:sp>
      <p:cxnSp>
        <p:nvCxnSpPr>
          <p:cNvPr id="78" name="Straight Connector 77"/>
          <p:cNvCxnSpPr/>
          <p:nvPr userDrawn="1"/>
        </p:nvCxnSpPr>
        <p:spPr>
          <a:xfrm>
            <a:off x="1954539" y="3945468"/>
            <a:ext cx="0" cy="243959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 userDrawn="1"/>
        </p:nvCxnSpPr>
        <p:spPr>
          <a:xfrm>
            <a:off x="4002160" y="3945468"/>
            <a:ext cx="0" cy="243959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6056737" y="3945468"/>
            <a:ext cx="0" cy="243959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>
            <a:off x="8088737" y="3945468"/>
            <a:ext cx="0" cy="243959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>
            <a:off x="10154604" y="3945468"/>
            <a:ext cx="0" cy="243959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9922621" y="2175216"/>
            <a:ext cx="1471471" cy="338554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r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9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078553" y="2918343"/>
            <a:ext cx="1719960" cy="935596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91440" tIns="45720" rIns="91440" bIns="4572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Header</a:t>
            </a:r>
            <a:endParaRPr lang="en-US" dirty="0"/>
          </a:p>
        </p:txBody>
      </p:sp>
      <p:sp>
        <p:nvSpPr>
          <p:cNvPr id="96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3184178" y="4323500"/>
            <a:ext cx="1693228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smtClean="0"/>
              <a:t>Item 1</a:t>
            </a:r>
            <a:endParaRPr lang="en-US" dirty="0" smtClean="0"/>
          </a:p>
        </p:txBody>
      </p:sp>
      <p:sp>
        <p:nvSpPr>
          <p:cNvPr id="104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3183731" y="2918343"/>
            <a:ext cx="1719960" cy="935596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91440" tIns="45720" rIns="91440" bIns="4572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Header</a:t>
            </a:r>
            <a:endParaRPr lang="en-US" dirty="0"/>
          </a:p>
        </p:txBody>
      </p:sp>
      <p:sp>
        <p:nvSpPr>
          <p:cNvPr id="105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5254137" y="4323500"/>
            <a:ext cx="1693228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smtClean="0"/>
              <a:t>Item 1</a:t>
            </a:r>
            <a:endParaRPr lang="en-US" dirty="0" smtClean="0"/>
          </a:p>
        </p:txBody>
      </p:sp>
      <p:sp>
        <p:nvSpPr>
          <p:cNvPr id="110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253689" y="2918343"/>
            <a:ext cx="1719960" cy="935596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91440" tIns="45720" rIns="91440" bIns="4572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Header</a:t>
            </a:r>
            <a:endParaRPr lang="en-US" dirty="0"/>
          </a:p>
        </p:txBody>
      </p:sp>
      <p:sp>
        <p:nvSpPr>
          <p:cNvPr id="111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7355453" y="4323500"/>
            <a:ext cx="1693228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smtClean="0"/>
              <a:t>Item 1</a:t>
            </a:r>
            <a:endParaRPr lang="en-US" dirty="0" smtClean="0"/>
          </a:p>
        </p:txBody>
      </p:sp>
      <p:sp>
        <p:nvSpPr>
          <p:cNvPr id="112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7355005" y="2918343"/>
            <a:ext cx="1719960" cy="935596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91440" tIns="45720" rIns="91440" bIns="4572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Header</a:t>
            </a:r>
            <a:endParaRPr lang="en-US" dirty="0"/>
          </a:p>
        </p:txBody>
      </p:sp>
      <p:sp>
        <p:nvSpPr>
          <p:cNvPr id="126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9439787" y="4323500"/>
            <a:ext cx="1693228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smtClean="0"/>
              <a:t>Item 1</a:t>
            </a:r>
            <a:endParaRPr lang="en-US" dirty="0" smtClean="0"/>
          </a:p>
        </p:txBody>
      </p:sp>
      <p:sp>
        <p:nvSpPr>
          <p:cNvPr id="12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9439340" y="2918343"/>
            <a:ext cx="1719960" cy="935596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91440" tIns="45720" rIns="91440" bIns="4572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Chart Flow Title – Use Title Case Arial 24pt Bold</a:t>
            </a:r>
            <a:endParaRPr lang="en-US" dirty="0"/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2874325" y="4339702"/>
            <a:ext cx="228600" cy="228600"/>
            <a:chOff x="5068956" y="4549940"/>
            <a:chExt cx="529870" cy="529870"/>
          </a:xfrm>
        </p:grpSpPr>
        <p:sp>
          <p:nvSpPr>
            <p:cNvPr id="49" name="Oval 48"/>
            <p:cNvSpPr/>
            <p:nvPr/>
          </p:nvSpPr>
          <p:spPr>
            <a:xfrm>
              <a:off x="5068956" y="4549940"/>
              <a:ext cx="529870" cy="529870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5333891" y="4671174"/>
              <a:ext cx="0" cy="287402"/>
              <a:chOff x="5181435" y="5692959"/>
              <a:chExt cx="0" cy="326231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5181435" y="5692959"/>
                <a:ext cx="0" cy="326231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5181435" y="5692959"/>
                <a:ext cx="0" cy="326231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/>
          <p:cNvGrpSpPr/>
          <p:nvPr userDrawn="1"/>
        </p:nvGrpSpPr>
        <p:grpSpPr>
          <a:xfrm>
            <a:off x="4944284" y="4339702"/>
            <a:ext cx="228600" cy="228600"/>
            <a:chOff x="5068956" y="4549940"/>
            <a:chExt cx="529870" cy="529870"/>
          </a:xfrm>
        </p:grpSpPr>
        <p:sp>
          <p:nvSpPr>
            <p:cNvPr id="54" name="Oval 53"/>
            <p:cNvSpPr/>
            <p:nvPr/>
          </p:nvSpPr>
          <p:spPr>
            <a:xfrm>
              <a:off x="5068956" y="4549940"/>
              <a:ext cx="529870" cy="529870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5333891" y="4671174"/>
              <a:ext cx="0" cy="287402"/>
              <a:chOff x="5181435" y="5692959"/>
              <a:chExt cx="0" cy="326231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5181435" y="5692959"/>
                <a:ext cx="0" cy="326231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5181435" y="5692959"/>
                <a:ext cx="0" cy="326231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/>
          <p:cNvGrpSpPr/>
          <p:nvPr userDrawn="1"/>
        </p:nvGrpSpPr>
        <p:grpSpPr>
          <a:xfrm>
            <a:off x="7028618" y="4339702"/>
            <a:ext cx="228600" cy="228600"/>
            <a:chOff x="5068956" y="4549940"/>
            <a:chExt cx="529870" cy="529870"/>
          </a:xfrm>
        </p:grpSpPr>
        <p:sp>
          <p:nvSpPr>
            <p:cNvPr id="59" name="Oval 58"/>
            <p:cNvSpPr/>
            <p:nvPr/>
          </p:nvSpPr>
          <p:spPr>
            <a:xfrm>
              <a:off x="5068956" y="4549940"/>
              <a:ext cx="529870" cy="529870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333891" y="4671174"/>
              <a:ext cx="0" cy="287402"/>
              <a:chOff x="5181435" y="5692959"/>
              <a:chExt cx="0" cy="326231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>
                <a:off x="5181435" y="5692959"/>
                <a:ext cx="0" cy="326231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5181435" y="5692959"/>
                <a:ext cx="0" cy="326231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/>
          <p:cNvGrpSpPr/>
          <p:nvPr userDrawn="1"/>
        </p:nvGrpSpPr>
        <p:grpSpPr>
          <a:xfrm>
            <a:off x="9112590" y="4339702"/>
            <a:ext cx="228600" cy="228600"/>
            <a:chOff x="5068956" y="4549940"/>
            <a:chExt cx="529870" cy="529870"/>
          </a:xfrm>
        </p:grpSpPr>
        <p:sp>
          <p:nvSpPr>
            <p:cNvPr id="64" name="Oval 63"/>
            <p:cNvSpPr/>
            <p:nvPr/>
          </p:nvSpPr>
          <p:spPr>
            <a:xfrm>
              <a:off x="5068956" y="4549940"/>
              <a:ext cx="529870" cy="529870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333891" y="4671174"/>
              <a:ext cx="0" cy="287402"/>
              <a:chOff x="5181435" y="5692959"/>
              <a:chExt cx="0" cy="326231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5181435" y="5692959"/>
                <a:ext cx="0" cy="326231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5181435" y="5692959"/>
                <a:ext cx="0" cy="326231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2224125"/>
            <a:ext cx="5340096" cy="246221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7"/>
          </p:nvPr>
        </p:nvSpPr>
        <p:spPr>
          <a:xfrm>
            <a:off x="609600" y="2794572"/>
            <a:ext cx="5340096" cy="30308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2483702"/>
            <a:ext cx="5340096" cy="215444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242304" y="2224125"/>
            <a:ext cx="5340096" cy="246221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242304" y="2483702"/>
            <a:ext cx="5340096" cy="215444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22"/>
          </p:nvPr>
        </p:nvSpPr>
        <p:spPr>
          <a:xfrm>
            <a:off x="6242304" y="2794572"/>
            <a:ext cx="5340096" cy="30308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01832" y="1200090"/>
            <a:ext cx="11280569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Comparison Box Subtitle – Use Title Case Arial 20pt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Comparison Box Title – Use Title Case Arial 24pt Bold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12033"/>
      </p:ext>
    </p:extLst>
  </p:cSld>
  <p:clrMapOvr>
    <a:masterClrMapping/>
  </p:clrMapOvr>
  <p:transition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 Picture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04800" y="1200090"/>
            <a:ext cx="11582400" cy="4001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2000" b="0" baseline="0" dirty="0" smtClean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Comparison Box Subtitle – Use Title Case Arial 20pt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3357780"/>
            <a:ext cx="5372944" cy="338554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25"/>
          </p:nvPr>
        </p:nvSpPr>
        <p:spPr>
          <a:xfrm>
            <a:off x="609600" y="3696335"/>
            <a:ext cx="5372944" cy="21154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609600" y="2362670"/>
            <a:ext cx="5372944" cy="99511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209456" y="3357780"/>
            <a:ext cx="5372944" cy="338554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quarter" idx="28"/>
          </p:nvPr>
        </p:nvSpPr>
        <p:spPr>
          <a:xfrm>
            <a:off x="6209456" y="3696335"/>
            <a:ext cx="5372944" cy="21154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6209456" y="2362670"/>
            <a:ext cx="5372944" cy="99511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Comparison Box Title – Use Title Case Arial 24pt Bold</a:t>
            </a:r>
            <a:endParaRPr lang="en-US" dirty="0"/>
          </a:p>
        </p:txBody>
      </p:sp>
    </p:spTree>
    <p:extLst/>
  </p:cSld>
  <p:clrMapOvr>
    <a:masterClrMapping/>
  </p:clrMapOvr>
  <p:transition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C Picture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01832" y="1200090"/>
            <a:ext cx="11585369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Comparison Box Subtitle – Use Title Case Arial 20pt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4019609"/>
            <a:ext cx="3511296" cy="4770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45720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7"/>
          </p:nvPr>
        </p:nvSpPr>
        <p:spPr>
          <a:xfrm>
            <a:off x="609600" y="4496664"/>
            <a:ext cx="3511296" cy="13868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609600" y="2308447"/>
            <a:ext cx="3520611" cy="17204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8121904" y="4019609"/>
            <a:ext cx="3511296" cy="4770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45720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quarter" idx="28"/>
          </p:nvPr>
        </p:nvSpPr>
        <p:spPr>
          <a:xfrm>
            <a:off x="8121904" y="4496664"/>
            <a:ext cx="3511296" cy="13868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8121904" y="2308447"/>
            <a:ext cx="3520611" cy="17204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4335695" y="4019609"/>
            <a:ext cx="3511296" cy="4770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45720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sz="quarter" idx="31"/>
          </p:nvPr>
        </p:nvSpPr>
        <p:spPr>
          <a:xfrm>
            <a:off x="4335695" y="4496664"/>
            <a:ext cx="3511296" cy="13868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4335695" y="2308447"/>
            <a:ext cx="3520611" cy="17204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Comparison Box Title – Use Title Case Arial 24pt Bold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297778" y="6194512"/>
            <a:ext cx="11589423" cy="282488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>
              <a:defRPr lang="en-US" sz="800" dirty="0" smtClean="0">
                <a:cs typeface="Arial" pitchFamily="34" charset="0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Source placeholder; Arial 8pt. Publication Names are Italicized</a:t>
            </a:r>
          </a:p>
        </p:txBody>
      </p:sp>
    </p:spTree>
  </p:cSld>
  <p:clrMapOvr>
    <a:masterClrMapping/>
  </p:clrMapOvr>
  <p:transition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C Icon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04800" y="1200090"/>
            <a:ext cx="11582400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Comparison Box Subtitle – Use Title Case Arial 20pt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1906990" y="2090494"/>
            <a:ext cx="916517" cy="6889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9368494" y="2090494"/>
            <a:ext cx="916517" cy="6889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642399" y="2090494"/>
            <a:ext cx="916517" cy="6889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Comparison Box Title – Use Title Case Arial 24pt Bold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28"/>
          </p:nvPr>
        </p:nvSpPr>
        <p:spPr>
          <a:xfrm>
            <a:off x="8071104" y="3763138"/>
            <a:ext cx="3511296" cy="1990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2897761"/>
            <a:ext cx="3511296" cy="338554"/>
          </a:xfrm>
          <a:prstGeom prst="rect">
            <a:avLst/>
          </a:prstGeom>
          <a:noFill/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8071104" y="2897761"/>
            <a:ext cx="3511296" cy="338554"/>
          </a:xfrm>
          <a:prstGeom prst="rect">
            <a:avLst/>
          </a:prstGeom>
          <a:noFill/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8071104" y="3244288"/>
            <a:ext cx="3511296" cy="307777"/>
          </a:xfrm>
          <a:prstGeom prst="rect">
            <a:avLst/>
          </a:prstGeom>
          <a:noFill/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4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Subtext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071104" y="3657600"/>
            <a:ext cx="351129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sz="quarter" idx="37"/>
          </p:nvPr>
        </p:nvSpPr>
        <p:spPr>
          <a:xfrm>
            <a:off x="4340352" y="3763138"/>
            <a:ext cx="3511296" cy="1990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4340352" y="2897761"/>
            <a:ext cx="3511296" cy="338554"/>
          </a:xfrm>
          <a:prstGeom prst="rect">
            <a:avLst/>
          </a:prstGeom>
          <a:noFill/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340352" y="3244288"/>
            <a:ext cx="3511296" cy="307777"/>
          </a:xfrm>
          <a:prstGeom prst="rect">
            <a:avLst/>
          </a:prstGeom>
          <a:noFill/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4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Subtext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4340352" y="3657600"/>
            <a:ext cx="351129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>
            <a:spLocks noGrp="1"/>
          </p:cNvSpPr>
          <p:nvPr>
            <p:ph sz="quarter" idx="41"/>
          </p:nvPr>
        </p:nvSpPr>
        <p:spPr>
          <a:xfrm>
            <a:off x="609600" y="3763138"/>
            <a:ext cx="3511296" cy="1990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609600" y="3244288"/>
            <a:ext cx="3511296" cy="307777"/>
          </a:xfrm>
          <a:prstGeom prst="rect">
            <a:avLst/>
          </a:prstGeom>
          <a:noFill/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4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Subtext</a:t>
            </a:r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609600" y="3657600"/>
            <a:ext cx="351129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C Icon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04800" y="1200090"/>
            <a:ext cx="11582400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Comparison Box Subtitle – Use Title Case Arial 20pt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7"/>
          </p:nvPr>
        </p:nvSpPr>
        <p:spPr>
          <a:xfrm>
            <a:off x="609600" y="3236316"/>
            <a:ext cx="3511296" cy="25479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1906990" y="2090494"/>
            <a:ext cx="916517" cy="6889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quarter" idx="28"/>
          </p:nvPr>
        </p:nvSpPr>
        <p:spPr>
          <a:xfrm>
            <a:off x="8071104" y="3236315"/>
            <a:ext cx="3511296" cy="2547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9368494" y="2090494"/>
            <a:ext cx="916517" cy="6889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32" name="Content Placeholder 2"/>
          <p:cNvSpPr>
            <a:spLocks noGrp="1"/>
          </p:cNvSpPr>
          <p:nvPr>
            <p:ph sz="quarter" idx="32"/>
          </p:nvPr>
        </p:nvSpPr>
        <p:spPr>
          <a:xfrm>
            <a:off x="4345009" y="3236315"/>
            <a:ext cx="3511296" cy="2547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642399" y="2090494"/>
            <a:ext cx="916517" cy="6889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2897761"/>
            <a:ext cx="3511296" cy="338554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4345009" y="2897761"/>
            <a:ext cx="3511296" cy="338554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8071104" y="2897761"/>
            <a:ext cx="3511296" cy="338554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Comparison Box Title – Use Title Case Arial 24pt Bold</a:t>
            </a:r>
            <a:endParaRPr lang="en-US" dirty="0"/>
          </a:p>
        </p:txBody>
      </p:sp>
    </p:spTree>
  </p:cSld>
  <p:clrMapOvr>
    <a:masterClrMapping/>
  </p:clrMapOvr>
  <p:transition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C Icon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>
            <a:spLocks noGrp="1"/>
          </p:cNvSpPr>
          <p:nvPr>
            <p:ph sz="quarter" idx="17"/>
          </p:nvPr>
        </p:nvSpPr>
        <p:spPr>
          <a:xfrm>
            <a:off x="609601" y="2889311"/>
            <a:ext cx="3288895" cy="2930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1783624" y="1363140"/>
            <a:ext cx="916517" cy="6889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2550757"/>
            <a:ext cx="3288895" cy="338554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823383" y="2239895"/>
            <a:ext cx="1075112" cy="73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800" dirty="0"/>
          </a:p>
        </p:txBody>
      </p:sp>
      <p:sp>
        <p:nvSpPr>
          <p:cNvPr id="64" name="Rectangle 63"/>
          <p:cNvSpPr/>
          <p:nvPr/>
        </p:nvSpPr>
        <p:spPr>
          <a:xfrm>
            <a:off x="618847" y="2239895"/>
            <a:ext cx="1075112" cy="73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800" dirty="0"/>
          </a:p>
        </p:txBody>
      </p:sp>
      <p:sp>
        <p:nvSpPr>
          <p:cNvPr id="65" name="Down Arrow Callout 64"/>
          <p:cNvSpPr/>
          <p:nvPr/>
        </p:nvSpPr>
        <p:spPr>
          <a:xfrm>
            <a:off x="1716353" y="2239185"/>
            <a:ext cx="1075112" cy="129655"/>
          </a:xfrm>
          <a:prstGeom prst="downArrowCallout">
            <a:avLst>
              <a:gd name="adj1" fmla="val 64694"/>
              <a:gd name="adj2" fmla="val 48160"/>
              <a:gd name="adj3" fmla="val 42142"/>
              <a:gd name="adj4" fmla="val 7477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sp>
        <p:nvSpPr>
          <p:cNvPr id="60" name="Rectangle 59"/>
          <p:cNvSpPr/>
          <p:nvPr/>
        </p:nvSpPr>
        <p:spPr>
          <a:xfrm>
            <a:off x="6667497" y="2239895"/>
            <a:ext cx="1075112" cy="73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800" dirty="0"/>
          </a:p>
        </p:txBody>
      </p:sp>
      <p:sp>
        <p:nvSpPr>
          <p:cNvPr id="61" name="Rectangle 60"/>
          <p:cNvSpPr/>
          <p:nvPr/>
        </p:nvSpPr>
        <p:spPr>
          <a:xfrm>
            <a:off x="4462961" y="2239895"/>
            <a:ext cx="1075112" cy="73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800" dirty="0"/>
          </a:p>
        </p:txBody>
      </p:sp>
      <p:sp>
        <p:nvSpPr>
          <p:cNvPr id="62" name="Down Arrow Callout 61"/>
          <p:cNvSpPr/>
          <p:nvPr/>
        </p:nvSpPr>
        <p:spPr>
          <a:xfrm>
            <a:off x="5560468" y="2239185"/>
            <a:ext cx="1075112" cy="129655"/>
          </a:xfrm>
          <a:prstGeom prst="downArrowCallout">
            <a:avLst>
              <a:gd name="adj1" fmla="val 64694"/>
              <a:gd name="adj2" fmla="val 48160"/>
              <a:gd name="adj3" fmla="val 42142"/>
              <a:gd name="adj4" fmla="val 7477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sp>
        <p:nvSpPr>
          <p:cNvPr id="57" name="Rectangle 56"/>
          <p:cNvSpPr/>
          <p:nvPr/>
        </p:nvSpPr>
        <p:spPr>
          <a:xfrm>
            <a:off x="10494375" y="2239895"/>
            <a:ext cx="1075112" cy="73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800" dirty="0"/>
          </a:p>
        </p:txBody>
      </p:sp>
      <p:sp>
        <p:nvSpPr>
          <p:cNvPr id="58" name="Rectangle 57"/>
          <p:cNvSpPr/>
          <p:nvPr/>
        </p:nvSpPr>
        <p:spPr>
          <a:xfrm>
            <a:off x="8289839" y="2239895"/>
            <a:ext cx="1075112" cy="73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800" dirty="0"/>
          </a:p>
        </p:txBody>
      </p:sp>
      <p:sp>
        <p:nvSpPr>
          <p:cNvPr id="59" name="Down Arrow Callout 58"/>
          <p:cNvSpPr/>
          <p:nvPr/>
        </p:nvSpPr>
        <p:spPr>
          <a:xfrm>
            <a:off x="9387345" y="2239185"/>
            <a:ext cx="1075112" cy="129655"/>
          </a:xfrm>
          <a:prstGeom prst="downArrowCallout">
            <a:avLst>
              <a:gd name="adj1" fmla="val 64694"/>
              <a:gd name="adj2" fmla="val 48160"/>
              <a:gd name="adj3" fmla="val 42142"/>
              <a:gd name="adj4" fmla="val 7477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sp>
        <p:nvSpPr>
          <p:cNvPr id="66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5626095" y="1363140"/>
            <a:ext cx="916517" cy="6889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67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9387346" y="1363140"/>
            <a:ext cx="916517" cy="6889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68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4472687" y="2550757"/>
            <a:ext cx="3288895" cy="338554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69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8280454" y="2550757"/>
            <a:ext cx="3288895" cy="338554"/>
          </a:xfrm>
          <a:prstGeom prst="rect">
            <a:avLst/>
          </a:prstGeom>
          <a:solidFill>
            <a:schemeClr val="accent2"/>
          </a:solidFill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70" name="Content Placeholder 2"/>
          <p:cNvSpPr>
            <a:spLocks noGrp="1"/>
          </p:cNvSpPr>
          <p:nvPr>
            <p:ph sz="quarter" idx="31"/>
          </p:nvPr>
        </p:nvSpPr>
        <p:spPr>
          <a:xfrm>
            <a:off x="4472687" y="2889311"/>
            <a:ext cx="3288895" cy="2930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1" name="Content Placeholder 2"/>
          <p:cNvSpPr>
            <a:spLocks noGrp="1"/>
          </p:cNvSpPr>
          <p:nvPr>
            <p:ph sz="quarter" idx="32"/>
          </p:nvPr>
        </p:nvSpPr>
        <p:spPr>
          <a:xfrm>
            <a:off x="8293506" y="2889311"/>
            <a:ext cx="3288895" cy="2930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Comparison Box Title – Use Title Case Arial 24pt Bold</a:t>
            </a:r>
            <a:endParaRPr lang="en-US" dirty="0"/>
          </a:p>
        </p:txBody>
      </p:sp>
    </p:spTree>
  </p:cSld>
  <p:clrMapOvr>
    <a:masterClrMapping/>
  </p:clrMapOvr>
  <p:transition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CD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04800" y="1200090"/>
            <a:ext cx="11582400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Comparison Box Subtitle – Use Title Case Arial 20pt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27"/>
          </p:nvPr>
        </p:nvSpPr>
        <p:spPr>
          <a:xfrm>
            <a:off x="829057" y="2589015"/>
            <a:ext cx="4931223" cy="1161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609601" y="2135712"/>
            <a:ext cx="5415721" cy="180315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829055" y="2250460"/>
            <a:ext cx="4931223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28"/>
          </p:nvPr>
        </p:nvSpPr>
        <p:spPr>
          <a:xfrm>
            <a:off x="6386135" y="2589015"/>
            <a:ext cx="4931223" cy="1161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6166680" y="2135712"/>
            <a:ext cx="5415721" cy="180315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6386134" y="2250460"/>
            <a:ext cx="4931223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30"/>
          </p:nvPr>
        </p:nvSpPr>
        <p:spPr>
          <a:xfrm>
            <a:off x="829057" y="4500288"/>
            <a:ext cx="4931223" cy="1161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609601" y="4046985"/>
            <a:ext cx="5415721" cy="180315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829055" y="4161733"/>
            <a:ext cx="4931223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sz="quarter" idx="32"/>
          </p:nvPr>
        </p:nvSpPr>
        <p:spPr>
          <a:xfrm>
            <a:off x="6386135" y="4500288"/>
            <a:ext cx="4931223" cy="1161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6166680" y="4046985"/>
            <a:ext cx="5415721" cy="180315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6386134" y="4161733"/>
            <a:ext cx="4931223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Comparison Box Title – Use Title Case Arial 24pt Bold</a:t>
            </a:r>
            <a:endParaRPr lang="en-US" dirty="0"/>
          </a:p>
        </p:txBody>
      </p:sp>
    </p:spTree>
  </p:cSld>
  <p:clrMapOvr>
    <a:masterClrMapping/>
  </p:clrMapOvr>
  <p:transition>
    <p:wipe/>
  </p:transition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2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04800" y="1200090"/>
            <a:ext cx="11582400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Comparison Box Subtitle – Use Title Case Arial 20pt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2208736"/>
            <a:ext cx="5340096" cy="276999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7"/>
          </p:nvPr>
        </p:nvSpPr>
        <p:spPr>
          <a:xfrm>
            <a:off x="609600" y="2485733"/>
            <a:ext cx="5340096" cy="1417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09600" y="4059212"/>
            <a:ext cx="5340096" cy="276999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quarter" idx="31"/>
          </p:nvPr>
        </p:nvSpPr>
        <p:spPr>
          <a:xfrm>
            <a:off x="609600" y="4336209"/>
            <a:ext cx="5340096" cy="1417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6242304" y="2208736"/>
            <a:ext cx="5340096" cy="276999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sz="quarter" idx="33"/>
          </p:nvPr>
        </p:nvSpPr>
        <p:spPr>
          <a:xfrm>
            <a:off x="6242304" y="2485733"/>
            <a:ext cx="5340096" cy="1417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6242304" y="4059212"/>
            <a:ext cx="5340096" cy="276999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sz="quarter" idx="35"/>
          </p:nvPr>
        </p:nvSpPr>
        <p:spPr>
          <a:xfrm>
            <a:off x="6242304" y="4336209"/>
            <a:ext cx="5340096" cy="1417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Comparison Box Title – Use Title Case Arial 24pt Bold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297778" y="6194512"/>
            <a:ext cx="11589423" cy="282488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>
              <a:defRPr lang="en-US" sz="800" dirty="0" smtClean="0">
                <a:cs typeface="Arial" pitchFamily="34" charset="0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Source placeholder; Arial 8pt. Publication Names are Italicized</a:t>
            </a:r>
          </a:p>
        </p:txBody>
      </p:sp>
    </p:spTree>
  </p:cSld>
  <p:clrMapOvr>
    <a:masterClrMapping/>
  </p:clrMapOvr>
  <p:transition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2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04800" y="1200090"/>
            <a:ext cx="11582400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Comparison Box Subtitle – Use Title Case Arial 20pt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2208736"/>
            <a:ext cx="3499104" cy="276999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7"/>
          </p:nvPr>
        </p:nvSpPr>
        <p:spPr>
          <a:xfrm>
            <a:off x="609600" y="2485733"/>
            <a:ext cx="3505200" cy="1417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8077200" y="2208736"/>
            <a:ext cx="3499104" cy="276999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25"/>
          </p:nvPr>
        </p:nvSpPr>
        <p:spPr>
          <a:xfrm>
            <a:off x="8077200" y="2485733"/>
            <a:ext cx="3499104" cy="1417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351105" y="2208736"/>
            <a:ext cx="3499104" cy="276999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quarter" idx="28"/>
          </p:nvPr>
        </p:nvSpPr>
        <p:spPr>
          <a:xfrm>
            <a:off x="4351105" y="2485733"/>
            <a:ext cx="3505200" cy="1417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09600" y="4059212"/>
            <a:ext cx="3499104" cy="276999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quarter" idx="31"/>
          </p:nvPr>
        </p:nvSpPr>
        <p:spPr>
          <a:xfrm>
            <a:off x="609600" y="4336209"/>
            <a:ext cx="3505200" cy="1417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8077200" y="4059212"/>
            <a:ext cx="3499104" cy="276999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33"/>
          </p:nvPr>
        </p:nvSpPr>
        <p:spPr>
          <a:xfrm>
            <a:off x="8077200" y="4336209"/>
            <a:ext cx="3499104" cy="1417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4351105" y="4059212"/>
            <a:ext cx="3499104" cy="276999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quarter" idx="35"/>
          </p:nvPr>
        </p:nvSpPr>
        <p:spPr>
          <a:xfrm>
            <a:off x="4351105" y="4336209"/>
            <a:ext cx="3505200" cy="1417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Comparison Box Title – Use Title Case Arial 24pt Bold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297778" y="6194512"/>
            <a:ext cx="11589423" cy="282488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>
              <a:defRPr lang="en-US" sz="800" dirty="0" smtClean="0">
                <a:cs typeface="Arial" pitchFamily="34" charset="0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Source placeholder; Arial 8pt. Publication Names are Italicized</a:t>
            </a:r>
          </a:p>
        </p:txBody>
      </p:sp>
    </p:spTree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ttern-Nodes_Sub-Cover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09600" y="2813548"/>
            <a:ext cx="5892800" cy="867930"/>
          </a:xfrm>
          <a:prstGeom prst="rect">
            <a:avLst/>
          </a:prstGeom>
        </p:spPr>
        <p:txBody>
          <a:bodyPr wrap="square" lIns="91440" tIns="45720" rIns="91440" bIns="4572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cap="none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Sub-Cover Option 1: Title Arial Bold 28pt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0" y="3890513"/>
            <a:ext cx="5892800" cy="341632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subtitle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09600" y="4441180"/>
            <a:ext cx="5892800" cy="359420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2"/>
                </a:solidFill>
              </a:defRPr>
            </a:lvl1pPr>
            <a:lvl2pPr marL="1588" indent="0">
              <a:lnSpc>
                <a:spcPct val="100000"/>
              </a:lnSpc>
              <a:spcBef>
                <a:spcPts val="600"/>
              </a:spcBef>
              <a:buNone/>
              <a:defRPr sz="1400" b="0">
                <a:solidFill>
                  <a:schemeClr val="bg1"/>
                </a:solidFill>
              </a:defRPr>
            </a:lvl2pPr>
            <a:lvl3pPr marL="558800" indent="0">
              <a:spcBef>
                <a:spcPts val="600"/>
              </a:spcBef>
              <a:buNone/>
              <a:defRPr sz="1400"/>
            </a:lvl3pPr>
            <a:lvl4pPr marL="914400" indent="0">
              <a:spcBef>
                <a:spcPts val="600"/>
              </a:spcBef>
              <a:buNone/>
              <a:defRPr sz="1400"/>
            </a:lvl4pPr>
            <a:lvl5pPr marL="1201737" indent="0">
              <a:spcBef>
                <a:spcPts val="600"/>
              </a:spcBef>
              <a:buNone/>
              <a:defRPr sz="1400"/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609600" y="5105400"/>
            <a:ext cx="5892800" cy="258532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2"/>
                </a:solidFill>
              </a:defRPr>
            </a:lvl1pPr>
            <a:lvl2pPr marL="236537" indent="0">
              <a:lnSpc>
                <a:spcPct val="90000"/>
              </a:lnSpc>
              <a:spcBef>
                <a:spcPts val="0"/>
              </a:spcBef>
              <a:buNone/>
              <a:defRPr/>
            </a:lvl2pPr>
            <a:lvl3pPr marL="558800" indent="0">
              <a:lnSpc>
                <a:spcPct val="90000"/>
              </a:lnSpc>
              <a:spcBef>
                <a:spcPts val="0"/>
              </a:spcBef>
              <a:buNone/>
              <a:defRPr/>
            </a:lvl3pPr>
            <a:lvl4pPr marL="914400" indent="0">
              <a:lnSpc>
                <a:spcPct val="90000"/>
              </a:lnSpc>
              <a:spcBef>
                <a:spcPts val="0"/>
              </a:spcBef>
              <a:buNone/>
              <a:defRPr/>
            </a:lvl4pPr>
            <a:lvl5pPr marL="1201737" indent="0">
              <a:lnSpc>
                <a:spcPct val="9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 smtClean="0"/>
              <a:t>Month DD, YYYY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609600" y="4800600"/>
            <a:ext cx="5892800" cy="3048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Business Line or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3424" y="6047670"/>
            <a:ext cx="1633776" cy="559850"/>
          </a:xfrm>
          <a:prstGeom prst="rect">
            <a:avLst/>
          </a:prstGeom>
        </p:spPr>
      </p:pic>
    </p:spTree>
    <p:extLst/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quarter" idx="17" hasCustomPrompt="1"/>
          </p:nvPr>
        </p:nvSpPr>
        <p:spPr>
          <a:xfrm>
            <a:off x="304800" y="1601860"/>
            <a:ext cx="11582400" cy="457034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pPr marL="0" indent="0">
              <a:buNone/>
            </a:pPr>
            <a:r>
              <a:rPr lang="en-US" sz="1200" dirty="0" smtClean="0"/>
              <a:t>Click to edit text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Disclosure</a:t>
            </a:r>
            <a:endParaRPr lang="en-US" dirty="0"/>
          </a:p>
        </p:txBody>
      </p:sp>
    </p:spTree>
    <p:extLst/>
  </p:cSld>
  <p:clrMapOvr>
    <a:masterClrMapping/>
  </p:clrMapOvr>
  <p:transition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nym_invested_4cp_pos GOLD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3048000"/>
            <a:ext cx="3289788" cy="762000"/>
          </a:xfrm>
          <a:prstGeom prst="rect">
            <a:avLst/>
          </a:prstGeom>
        </p:spPr>
      </p:pic>
    </p:spTree>
    <p:extLst/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attern-Wave_Cover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09600" y="2813548"/>
            <a:ext cx="5892800" cy="867930"/>
          </a:xfrm>
          <a:prstGeom prst="rect">
            <a:avLst/>
          </a:prstGeom>
        </p:spPr>
        <p:txBody>
          <a:bodyPr wrap="square" lIns="91440" tIns="45720" rIns="91440" bIns="4572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cap="none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Cover Option 2: Title Arial Bold 28pt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0" y="3890513"/>
            <a:ext cx="5892800" cy="341632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subtitle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09600" y="4441180"/>
            <a:ext cx="5892800" cy="359420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1588" indent="0">
              <a:lnSpc>
                <a:spcPct val="100000"/>
              </a:lnSpc>
              <a:spcBef>
                <a:spcPts val="600"/>
              </a:spcBef>
              <a:buNone/>
              <a:defRPr sz="1400" b="0">
                <a:solidFill>
                  <a:schemeClr val="bg1"/>
                </a:solidFill>
              </a:defRPr>
            </a:lvl2pPr>
            <a:lvl3pPr marL="558800" indent="0">
              <a:spcBef>
                <a:spcPts val="600"/>
              </a:spcBef>
              <a:buNone/>
              <a:defRPr sz="1400"/>
            </a:lvl3pPr>
            <a:lvl4pPr marL="914400" indent="0">
              <a:spcBef>
                <a:spcPts val="600"/>
              </a:spcBef>
              <a:buNone/>
              <a:defRPr sz="1400"/>
            </a:lvl4pPr>
            <a:lvl5pPr marL="1201737" indent="0">
              <a:spcBef>
                <a:spcPts val="600"/>
              </a:spcBef>
              <a:buNone/>
              <a:defRPr sz="1400"/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609600" y="5105400"/>
            <a:ext cx="5892800" cy="258532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1"/>
                </a:solidFill>
              </a:defRPr>
            </a:lvl1pPr>
            <a:lvl2pPr marL="236537" indent="0">
              <a:lnSpc>
                <a:spcPct val="90000"/>
              </a:lnSpc>
              <a:spcBef>
                <a:spcPts val="0"/>
              </a:spcBef>
              <a:buNone/>
              <a:defRPr/>
            </a:lvl2pPr>
            <a:lvl3pPr marL="558800" indent="0">
              <a:lnSpc>
                <a:spcPct val="90000"/>
              </a:lnSpc>
              <a:spcBef>
                <a:spcPts val="0"/>
              </a:spcBef>
              <a:buNone/>
              <a:defRPr/>
            </a:lvl3pPr>
            <a:lvl4pPr marL="914400" indent="0">
              <a:lnSpc>
                <a:spcPct val="90000"/>
              </a:lnSpc>
              <a:spcBef>
                <a:spcPts val="0"/>
              </a:spcBef>
              <a:buNone/>
              <a:defRPr/>
            </a:lvl4pPr>
            <a:lvl5pPr marL="1201737" indent="0">
              <a:lnSpc>
                <a:spcPct val="9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 smtClean="0"/>
              <a:t>Month DD, YYYY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609600" y="4800600"/>
            <a:ext cx="5892800" cy="3048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Business Line or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3424" y="6047670"/>
            <a:ext cx="1633776" cy="559850"/>
          </a:xfrm>
          <a:prstGeom prst="rect">
            <a:avLst/>
          </a:prstGeom>
        </p:spPr>
      </p:pic>
    </p:spTree>
    <p:extLst/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Pattern-Wave_Sub-Cover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09600" y="2813548"/>
            <a:ext cx="5892800" cy="867930"/>
          </a:xfrm>
          <a:prstGeom prst="rect">
            <a:avLst/>
          </a:prstGeom>
        </p:spPr>
        <p:txBody>
          <a:bodyPr wrap="square" lIns="91440" tIns="45720" rIns="91440" bIns="4572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cap="none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Sub-Cover Option 2: Title Arial Bold 28pt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0" y="3890513"/>
            <a:ext cx="5892800" cy="341632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subtitle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09600" y="4441180"/>
            <a:ext cx="5892800" cy="359420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2"/>
                </a:solidFill>
              </a:defRPr>
            </a:lvl1pPr>
            <a:lvl2pPr marL="1588" indent="0">
              <a:lnSpc>
                <a:spcPct val="100000"/>
              </a:lnSpc>
              <a:spcBef>
                <a:spcPts val="600"/>
              </a:spcBef>
              <a:buNone/>
              <a:defRPr sz="1400" b="0">
                <a:solidFill>
                  <a:schemeClr val="bg1"/>
                </a:solidFill>
              </a:defRPr>
            </a:lvl2pPr>
            <a:lvl3pPr marL="558800" indent="0">
              <a:spcBef>
                <a:spcPts val="600"/>
              </a:spcBef>
              <a:buNone/>
              <a:defRPr sz="1400"/>
            </a:lvl3pPr>
            <a:lvl4pPr marL="914400" indent="0">
              <a:spcBef>
                <a:spcPts val="600"/>
              </a:spcBef>
              <a:buNone/>
              <a:defRPr sz="1400"/>
            </a:lvl4pPr>
            <a:lvl5pPr marL="1201737" indent="0">
              <a:spcBef>
                <a:spcPts val="600"/>
              </a:spcBef>
              <a:buNone/>
              <a:defRPr sz="1400"/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609600" y="5105400"/>
            <a:ext cx="5892800" cy="258532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2"/>
                </a:solidFill>
              </a:defRPr>
            </a:lvl1pPr>
            <a:lvl2pPr marL="236537" indent="0">
              <a:lnSpc>
                <a:spcPct val="90000"/>
              </a:lnSpc>
              <a:spcBef>
                <a:spcPts val="0"/>
              </a:spcBef>
              <a:buNone/>
              <a:defRPr/>
            </a:lvl2pPr>
            <a:lvl3pPr marL="558800" indent="0">
              <a:lnSpc>
                <a:spcPct val="90000"/>
              </a:lnSpc>
              <a:spcBef>
                <a:spcPts val="0"/>
              </a:spcBef>
              <a:buNone/>
              <a:defRPr/>
            </a:lvl3pPr>
            <a:lvl4pPr marL="914400" indent="0">
              <a:lnSpc>
                <a:spcPct val="90000"/>
              </a:lnSpc>
              <a:spcBef>
                <a:spcPts val="0"/>
              </a:spcBef>
              <a:buNone/>
              <a:defRPr/>
            </a:lvl4pPr>
            <a:lvl5pPr marL="1201737" indent="0">
              <a:lnSpc>
                <a:spcPct val="9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 smtClean="0"/>
              <a:t>Month DD, YYYY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609600" y="4800600"/>
            <a:ext cx="5892800" cy="3048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Business Line or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3424" y="6047670"/>
            <a:ext cx="1633776" cy="559850"/>
          </a:xfrm>
          <a:prstGeom prst="rect">
            <a:avLst/>
          </a:prstGeom>
        </p:spPr>
      </p:pic>
    </p:spTree>
    <p:extLst/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ttern-Nodes_Co-Branded Cover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49224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04802" y="2133600"/>
            <a:ext cx="11582399" cy="867930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Speaker Panel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2" y="3210565"/>
            <a:ext cx="11582399" cy="34163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here to edit subtitle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759954"/>
            <a:ext cx="2805952" cy="228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MODERATOR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3988554"/>
            <a:ext cx="2805952" cy="228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400" b="1">
                <a:solidFill>
                  <a:schemeClr val="bg2"/>
                </a:solidFill>
              </a:defRPr>
            </a:lvl1pPr>
            <a:lvl2pPr marL="236537" indent="0">
              <a:buNone/>
              <a:defRPr sz="1400" b="1"/>
            </a:lvl2pPr>
            <a:lvl3pPr marL="401637" indent="0">
              <a:buNone/>
              <a:defRPr sz="1400" b="1"/>
            </a:lvl3pPr>
            <a:lvl4pPr marL="568325" indent="0">
              <a:buNone/>
              <a:defRPr sz="1400" b="1"/>
            </a:lvl4pPr>
            <a:lvl5pPr marL="747712" indent="0">
              <a:buNone/>
              <a:defRPr sz="1400" b="1"/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4249718"/>
            <a:ext cx="2805952" cy="228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236537" indent="0">
              <a:buNone/>
              <a:defRPr sz="1200"/>
            </a:lvl2pPr>
            <a:lvl3pPr marL="401637" indent="0">
              <a:buNone/>
              <a:defRPr sz="1200"/>
            </a:lvl3pPr>
            <a:lvl4pPr marL="568325" indent="0">
              <a:buNone/>
              <a:defRPr sz="1200"/>
            </a:lvl4pPr>
            <a:lvl5pPr marL="747712" indent="0">
              <a:buNone/>
              <a:defRPr sz="1200"/>
            </a:lvl5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4478318"/>
            <a:ext cx="2805952" cy="2222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236537" indent="0">
              <a:buNone/>
              <a:defRPr sz="1200">
                <a:solidFill>
                  <a:srgbClr val="4B4B4B"/>
                </a:solidFill>
              </a:defRPr>
            </a:lvl2pPr>
            <a:lvl3pPr marL="401637" indent="0">
              <a:buNone/>
              <a:defRPr sz="1200">
                <a:solidFill>
                  <a:srgbClr val="4B4B4B"/>
                </a:solidFill>
              </a:defRPr>
            </a:lvl3pPr>
            <a:lvl4pPr marL="568325" indent="0">
              <a:buNone/>
              <a:defRPr sz="1200">
                <a:solidFill>
                  <a:srgbClr val="4B4B4B"/>
                </a:solidFill>
              </a:defRPr>
            </a:lvl4pPr>
            <a:lvl5pPr marL="747712" indent="0">
              <a:buNone/>
              <a:defRPr sz="1200">
                <a:solidFill>
                  <a:srgbClr val="4B4B4B"/>
                </a:solidFill>
              </a:defRPr>
            </a:lvl5pPr>
          </a:lstStyle>
          <a:p>
            <a:pPr lvl="0"/>
            <a:r>
              <a:rPr lang="en-US" dirty="0" smtClean="0"/>
              <a:t>Company</a:t>
            </a:r>
            <a:endParaRPr lang="en-US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230283" y="3989053"/>
            <a:ext cx="2805952" cy="228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400" b="1">
                <a:solidFill>
                  <a:schemeClr val="bg2"/>
                </a:solidFill>
              </a:defRPr>
            </a:lvl1pPr>
            <a:lvl2pPr marL="236537" indent="0">
              <a:buNone/>
              <a:defRPr sz="1400" b="1"/>
            </a:lvl2pPr>
            <a:lvl3pPr marL="401637" indent="0">
              <a:buNone/>
              <a:defRPr sz="1400" b="1"/>
            </a:lvl3pPr>
            <a:lvl4pPr marL="568325" indent="0">
              <a:buNone/>
              <a:defRPr sz="1400" b="1"/>
            </a:lvl4pPr>
            <a:lvl5pPr marL="747712" indent="0">
              <a:buNone/>
              <a:defRPr sz="1400" b="1"/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230283" y="4250217"/>
            <a:ext cx="2805952" cy="228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236537" indent="0">
              <a:buNone/>
              <a:defRPr sz="1200"/>
            </a:lvl2pPr>
            <a:lvl3pPr marL="401637" indent="0">
              <a:buNone/>
              <a:defRPr sz="1200"/>
            </a:lvl3pPr>
            <a:lvl4pPr marL="568325" indent="0">
              <a:buNone/>
              <a:defRPr sz="1200"/>
            </a:lvl4pPr>
            <a:lvl5pPr marL="747712" indent="0">
              <a:buNone/>
              <a:defRPr sz="1200"/>
            </a:lvl5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3230283" y="4478817"/>
            <a:ext cx="2805952" cy="2222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236537" indent="0">
              <a:buNone/>
              <a:defRPr sz="1200">
                <a:solidFill>
                  <a:srgbClr val="4B4B4B"/>
                </a:solidFill>
              </a:defRPr>
            </a:lvl2pPr>
            <a:lvl3pPr marL="401637" indent="0">
              <a:buNone/>
              <a:defRPr sz="1200">
                <a:solidFill>
                  <a:srgbClr val="4B4B4B"/>
                </a:solidFill>
              </a:defRPr>
            </a:lvl3pPr>
            <a:lvl4pPr marL="568325" indent="0">
              <a:buNone/>
              <a:defRPr sz="1200">
                <a:solidFill>
                  <a:srgbClr val="4B4B4B"/>
                </a:solidFill>
              </a:defRPr>
            </a:lvl4pPr>
            <a:lvl5pPr marL="747712" indent="0">
              <a:buNone/>
              <a:defRPr sz="1200">
                <a:solidFill>
                  <a:srgbClr val="4B4B4B"/>
                </a:solidFill>
              </a:defRPr>
            </a:lvl5pPr>
          </a:lstStyle>
          <a:p>
            <a:pPr lvl="0"/>
            <a:r>
              <a:rPr lang="en-US" dirty="0" smtClean="0"/>
              <a:t>Company</a:t>
            </a:r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155765" y="3988554"/>
            <a:ext cx="2805952" cy="228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400" b="1">
                <a:solidFill>
                  <a:schemeClr val="bg2"/>
                </a:solidFill>
              </a:defRPr>
            </a:lvl1pPr>
            <a:lvl2pPr marL="236537" indent="0">
              <a:buNone/>
              <a:defRPr sz="1400" b="1"/>
            </a:lvl2pPr>
            <a:lvl3pPr marL="401637" indent="0">
              <a:buNone/>
              <a:defRPr sz="1400" b="1"/>
            </a:lvl3pPr>
            <a:lvl4pPr marL="568325" indent="0">
              <a:buNone/>
              <a:defRPr sz="1400" b="1"/>
            </a:lvl4pPr>
            <a:lvl5pPr marL="747712" indent="0">
              <a:buNone/>
              <a:defRPr sz="1400" b="1"/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155765" y="4249718"/>
            <a:ext cx="2805952" cy="228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236537" indent="0">
              <a:buNone/>
              <a:defRPr sz="1200"/>
            </a:lvl2pPr>
            <a:lvl3pPr marL="401637" indent="0">
              <a:buNone/>
              <a:defRPr sz="1200"/>
            </a:lvl3pPr>
            <a:lvl4pPr marL="568325" indent="0">
              <a:buNone/>
              <a:defRPr sz="1200"/>
            </a:lvl4pPr>
            <a:lvl5pPr marL="747712" indent="0">
              <a:buNone/>
              <a:defRPr sz="1200"/>
            </a:lvl5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155765" y="4478318"/>
            <a:ext cx="2805952" cy="2222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236537" indent="0">
              <a:buNone/>
              <a:defRPr sz="1200">
                <a:solidFill>
                  <a:srgbClr val="4B4B4B"/>
                </a:solidFill>
              </a:defRPr>
            </a:lvl2pPr>
            <a:lvl3pPr marL="401637" indent="0">
              <a:buNone/>
              <a:defRPr sz="1200">
                <a:solidFill>
                  <a:srgbClr val="4B4B4B"/>
                </a:solidFill>
              </a:defRPr>
            </a:lvl3pPr>
            <a:lvl4pPr marL="568325" indent="0">
              <a:buNone/>
              <a:defRPr sz="1200">
                <a:solidFill>
                  <a:srgbClr val="4B4B4B"/>
                </a:solidFill>
              </a:defRPr>
            </a:lvl4pPr>
            <a:lvl5pPr marL="747712" indent="0">
              <a:buNone/>
              <a:defRPr sz="1200">
                <a:solidFill>
                  <a:srgbClr val="4B4B4B"/>
                </a:solidFill>
              </a:defRPr>
            </a:lvl5pPr>
          </a:lstStyle>
          <a:p>
            <a:pPr lvl="0"/>
            <a:r>
              <a:rPr lang="en-US" dirty="0" smtClean="0"/>
              <a:t>Company</a:t>
            </a:r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081248" y="3989053"/>
            <a:ext cx="2805952" cy="228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400" b="1">
                <a:solidFill>
                  <a:schemeClr val="bg2"/>
                </a:solidFill>
              </a:defRPr>
            </a:lvl1pPr>
            <a:lvl2pPr marL="236537" indent="0">
              <a:buNone/>
              <a:defRPr sz="1400" b="1"/>
            </a:lvl2pPr>
            <a:lvl3pPr marL="401637" indent="0">
              <a:buNone/>
              <a:defRPr sz="1400" b="1"/>
            </a:lvl3pPr>
            <a:lvl4pPr marL="568325" indent="0">
              <a:buNone/>
              <a:defRPr sz="1400" b="1"/>
            </a:lvl4pPr>
            <a:lvl5pPr marL="747712" indent="0">
              <a:buNone/>
              <a:defRPr sz="1400" b="1"/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/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9081248" y="4250217"/>
            <a:ext cx="2805952" cy="228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236537" indent="0">
              <a:buNone/>
              <a:defRPr sz="1200"/>
            </a:lvl2pPr>
            <a:lvl3pPr marL="401637" indent="0">
              <a:buNone/>
              <a:defRPr sz="1200"/>
            </a:lvl3pPr>
            <a:lvl4pPr marL="568325" indent="0">
              <a:buNone/>
              <a:defRPr sz="1200"/>
            </a:lvl4pPr>
            <a:lvl5pPr marL="747712" indent="0">
              <a:buNone/>
              <a:defRPr sz="1200"/>
            </a:lvl5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9081248" y="4478817"/>
            <a:ext cx="2805952" cy="2222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236537" indent="0">
              <a:buNone/>
              <a:defRPr sz="1200">
                <a:solidFill>
                  <a:srgbClr val="4B4B4B"/>
                </a:solidFill>
              </a:defRPr>
            </a:lvl2pPr>
            <a:lvl3pPr marL="401637" indent="0">
              <a:buNone/>
              <a:defRPr sz="1200">
                <a:solidFill>
                  <a:srgbClr val="4B4B4B"/>
                </a:solidFill>
              </a:defRPr>
            </a:lvl3pPr>
            <a:lvl4pPr marL="568325" indent="0">
              <a:buNone/>
              <a:defRPr sz="1200">
                <a:solidFill>
                  <a:srgbClr val="4B4B4B"/>
                </a:solidFill>
              </a:defRPr>
            </a:lvl4pPr>
            <a:lvl5pPr marL="747712" indent="0">
              <a:buNone/>
              <a:defRPr sz="1200">
                <a:solidFill>
                  <a:srgbClr val="4B4B4B"/>
                </a:solidFill>
              </a:defRPr>
            </a:lvl5pPr>
          </a:lstStyle>
          <a:p>
            <a:pPr lvl="0"/>
            <a:r>
              <a:rPr lang="en-US" dirty="0" smtClean="0"/>
              <a:t>Company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 bwMode="auto">
          <a:xfrm>
            <a:off x="301831" y="6506526"/>
            <a:ext cx="548783" cy="347472"/>
          </a:xfrm>
          <a:prstGeom prst="rect">
            <a:avLst/>
          </a:prstGeom>
          <a:ln/>
        </p:spPr>
        <p:txBody>
          <a:bodyPr wrap="none" lIns="91440" tIns="45720" rIns="91440" bIns="45720" anchor="ctr" anchorCtr="0"/>
          <a:lstStyle>
            <a:defPPr>
              <a:defRPr lang="en-US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fld id="{CB216155-A8A6-4E9B-8861-79A7D7CE7B9D}" type="slidenum">
              <a:rPr lang="en-US" sz="1000" b="1" i="0" smtClean="0">
                <a:solidFill>
                  <a:schemeClr val="bg1"/>
                </a:solidFill>
              </a:rPr>
              <a:pPr lv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00" b="1" i="0" dirty="0">
              <a:solidFill>
                <a:schemeClr val="bg1"/>
              </a:solidFill>
            </a:endParaRPr>
          </a:p>
        </p:txBody>
      </p:sp>
      <p:sp>
        <p:nvSpPr>
          <p:cNvPr id="23" name="Rectangle 50"/>
          <p:cNvSpPr>
            <a:spLocks noChangeArrowheads="1"/>
          </p:cNvSpPr>
          <p:nvPr userDrawn="1"/>
        </p:nvSpPr>
        <p:spPr bwMode="auto">
          <a:xfrm>
            <a:off x="911425" y="6572540"/>
            <a:ext cx="8478375" cy="2154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95000"/>
              </a:lnSpc>
              <a:defRPr/>
            </a:pPr>
            <a:r>
              <a:rPr lang="en-GB" sz="800" i="1" dirty="0" smtClean="0">
                <a:solidFill>
                  <a:srgbClr val="FFFFFF"/>
                </a:solidFill>
                <a:latin typeface="+mj-lt"/>
              </a:rPr>
              <a:t>Information Classification: Confidential</a:t>
            </a:r>
            <a:endParaRPr lang="en-GB" sz="800" i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1444" y="6588346"/>
            <a:ext cx="1385757" cy="173548"/>
          </a:xfrm>
          <a:prstGeom prst="rect">
            <a:avLst/>
          </a:prstGeom>
        </p:spPr>
      </p:pic>
    </p:spTree>
    <p:extLst/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ttern-Nodes_Co-Branded Cover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49224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>
              <a:latin typeface="+mj-lt"/>
            </a:endParaRP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581912"/>
            <a:ext cx="11582400" cy="44759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/>
            </a:lvl1pPr>
          </a:lstStyle>
          <a:p>
            <a:pPr marL="0" indent="0">
              <a:spcBef>
                <a:spcPts val="1200"/>
              </a:spcBef>
              <a:buFont typeface="Arial" pitchFamily="34" charset="0"/>
              <a:buNone/>
            </a:pPr>
            <a:r>
              <a:rPr lang="en-US" sz="1400" dirty="0" err="1" smtClean="0">
                <a:solidFill>
                  <a:srgbClr val="000000"/>
                </a:solidFill>
              </a:rPr>
              <a:t>Vestibulum</a:t>
            </a:r>
            <a:r>
              <a:rPr lang="en-US" sz="1400" dirty="0" smtClean="0">
                <a:solidFill>
                  <a:srgbClr val="000000"/>
                </a:solidFill>
              </a:rPr>
              <a:t> id ligula porta </a:t>
            </a:r>
            <a:r>
              <a:rPr lang="en-US" sz="1400" dirty="0" err="1" smtClean="0">
                <a:solidFill>
                  <a:srgbClr val="000000"/>
                </a:solidFill>
              </a:rPr>
              <a:t>felis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euismod</a:t>
            </a:r>
            <a:r>
              <a:rPr lang="en-US" sz="1400" dirty="0" smtClean="0">
                <a:solidFill>
                  <a:srgbClr val="000000"/>
                </a:solidFill>
              </a:rPr>
              <a:t> semper. </a:t>
            </a:r>
            <a:r>
              <a:rPr lang="en-US" sz="1400" dirty="0" err="1" smtClean="0">
                <a:solidFill>
                  <a:srgbClr val="000000"/>
                </a:solidFill>
              </a:rPr>
              <a:t>Vivamus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sagittis</a:t>
            </a:r>
            <a:r>
              <a:rPr lang="en-US" sz="1400" dirty="0" smtClean="0">
                <a:solidFill>
                  <a:srgbClr val="000000"/>
                </a:solidFill>
              </a:rPr>
              <a:t> lacus </a:t>
            </a:r>
            <a:r>
              <a:rPr lang="en-US" sz="1400" dirty="0" err="1" smtClean="0">
                <a:solidFill>
                  <a:srgbClr val="000000"/>
                </a:solidFill>
              </a:rPr>
              <a:t>vel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augue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laoreet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rutrum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faucibus</a:t>
            </a:r>
            <a:r>
              <a:rPr lang="en-US" sz="1400" dirty="0" smtClean="0">
                <a:solidFill>
                  <a:srgbClr val="000000"/>
                </a:solidFill>
              </a:rPr>
              <a:t> dolor </a:t>
            </a:r>
            <a:r>
              <a:rPr lang="en-US" sz="1400" dirty="0" err="1" smtClean="0">
                <a:solidFill>
                  <a:srgbClr val="000000"/>
                </a:solidFill>
              </a:rPr>
              <a:t>auctor</a:t>
            </a:r>
            <a:r>
              <a:rPr lang="en-US" sz="1400" dirty="0" smtClean="0">
                <a:solidFill>
                  <a:srgbClr val="000000"/>
                </a:solidFill>
              </a:rPr>
              <a:t>. Lorem ipsum dolor sit </a:t>
            </a:r>
            <a:r>
              <a:rPr lang="en-US" sz="1400" dirty="0" err="1" smtClean="0">
                <a:solidFill>
                  <a:srgbClr val="000000"/>
                </a:solidFill>
              </a:rPr>
              <a:t>amet</a:t>
            </a:r>
            <a:r>
              <a:rPr lang="en-US" sz="1400" dirty="0" smtClean="0">
                <a:solidFill>
                  <a:srgbClr val="000000"/>
                </a:solidFill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</a:rPr>
              <a:t>consectetur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adipiscing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elit</a:t>
            </a:r>
            <a:r>
              <a:rPr lang="en-US" sz="1400" dirty="0" smtClean="0">
                <a:solidFill>
                  <a:srgbClr val="000000"/>
                </a:solidFill>
              </a:rPr>
              <a:t>. </a:t>
            </a:r>
            <a:r>
              <a:rPr lang="en-US" sz="1400" dirty="0" err="1" smtClean="0">
                <a:solidFill>
                  <a:srgbClr val="000000"/>
                </a:solidFill>
              </a:rPr>
              <a:t>Nullam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quis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risus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eget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urna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mollis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ornare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vel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eu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leo</a:t>
            </a:r>
            <a:r>
              <a:rPr lang="en-US" sz="1400" dirty="0" smtClean="0">
                <a:solidFill>
                  <a:srgbClr val="000000"/>
                </a:solidFill>
              </a:rPr>
              <a:t>. </a:t>
            </a:r>
            <a:r>
              <a:rPr lang="en-US" sz="1400" dirty="0" err="1" smtClean="0">
                <a:solidFill>
                  <a:srgbClr val="000000"/>
                </a:solidFill>
              </a:rPr>
              <a:t>Donec</a:t>
            </a:r>
            <a:r>
              <a:rPr lang="en-US" sz="1400" dirty="0" smtClean="0">
                <a:solidFill>
                  <a:srgbClr val="000000"/>
                </a:solidFill>
              </a:rPr>
              <a:t> id </a:t>
            </a:r>
            <a:r>
              <a:rPr lang="en-US" sz="1400" dirty="0" err="1" smtClean="0">
                <a:solidFill>
                  <a:srgbClr val="000000"/>
                </a:solidFill>
              </a:rPr>
              <a:t>elit</a:t>
            </a:r>
            <a:r>
              <a:rPr lang="en-US" sz="1400" dirty="0" smtClean="0">
                <a:solidFill>
                  <a:srgbClr val="000000"/>
                </a:solidFill>
              </a:rPr>
              <a:t> non mi porta gravida at </a:t>
            </a:r>
            <a:r>
              <a:rPr lang="en-US" sz="1400" dirty="0" err="1" smtClean="0">
                <a:solidFill>
                  <a:srgbClr val="000000"/>
                </a:solidFill>
              </a:rPr>
              <a:t>eget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metus</a:t>
            </a:r>
            <a:r>
              <a:rPr lang="en-US" sz="1400" dirty="0" smtClean="0">
                <a:solidFill>
                  <a:srgbClr val="000000"/>
                </a:solidFill>
              </a:rPr>
              <a:t>. </a:t>
            </a:r>
            <a:r>
              <a:rPr lang="en-US" sz="1400" dirty="0" err="1" smtClean="0">
                <a:solidFill>
                  <a:srgbClr val="000000"/>
                </a:solidFill>
              </a:rPr>
              <a:t>Aenean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lacinia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bibendum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nulla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sed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consectetur</a:t>
            </a:r>
            <a:r>
              <a:rPr lang="en-US" sz="1400" dirty="0" smtClean="0">
                <a:solidFill>
                  <a:srgbClr val="000000"/>
                </a:solidFill>
              </a:rPr>
              <a:t>.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57200"/>
            <a:ext cx="11582400" cy="834328"/>
          </a:xfrm>
        </p:spPr>
        <p:txBody>
          <a:bodyPr anchor="t"/>
          <a:lstStyle/>
          <a:p>
            <a:r>
              <a:rPr lang="en-US" smtClean="0"/>
              <a:t>Divider or Agenda –</a:t>
            </a:r>
            <a:br>
              <a:rPr lang="en-US" smtClean="0"/>
            </a:br>
            <a:r>
              <a:rPr lang="en-US" smtClean="0"/>
              <a:t>Header Initial Caps Arial Bold 24pt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301831" y="6506526"/>
            <a:ext cx="548783" cy="347472"/>
          </a:xfrm>
          <a:prstGeom prst="rect">
            <a:avLst/>
          </a:prstGeom>
          <a:ln/>
        </p:spPr>
        <p:txBody>
          <a:bodyPr wrap="none" lIns="91440" tIns="45720" rIns="91440" bIns="45720" anchor="ctr" anchorCtr="0"/>
          <a:lstStyle>
            <a:defPPr>
              <a:defRPr lang="en-US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fld id="{CB216155-A8A6-4E9B-8861-79A7D7CE7B9D}" type="slidenum">
              <a:rPr lang="en-US" sz="1000" b="1" i="0" smtClean="0">
                <a:solidFill>
                  <a:schemeClr val="bg1"/>
                </a:solidFill>
              </a:rPr>
              <a:pPr lv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00" b="1" i="0" dirty="0">
              <a:solidFill>
                <a:schemeClr val="bg1"/>
              </a:solidFill>
            </a:endParaRPr>
          </a:p>
        </p:txBody>
      </p:sp>
      <p:sp>
        <p:nvSpPr>
          <p:cNvPr id="8" name="Rectangle 50"/>
          <p:cNvSpPr>
            <a:spLocks noChangeArrowheads="1"/>
          </p:cNvSpPr>
          <p:nvPr userDrawn="1"/>
        </p:nvSpPr>
        <p:spPr bwMode="auto">
          <a:xfrm>
            <a:off x="911425" y="6572540"/>
            <a:ext cx="8478375" cy="2154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95000"/>
              </a:lnSpc>
              <a:defRPr/>
            </a:pPr>
            <a:r>
              <a:rPr lang="en-GB" sz="800" i="1" dirty="0" smtClean="0">
                <a:solidFill>
                  <a:srgbClr val="FFFFFF"/>
                </a:solidFill>
                <a:latin typeface="+mj-lt"/>
              </a:rPr>
              <a:t>Information Classification: Confidential</a:t>
            </a:r>
            <a:endParaRPr lang="en-GB" sz="800" i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1444" y="6588346"/>
            <a:ext cx="1385757" cy="173548"/>
          </a:xfrm>
          <a:prstGeom prst="rect">
            <a:avLst/>
          </a:prstGeom>
        </p:spPr>
      </p:pic>
    </p:spTree>
    <p:extLst/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Title, Sub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Straight Connector 289"/>
          <p:cNvCxnSpPr/>
          <p:nvPr/>
        </p:nvCxnSpPr>
        <p:spPr>
          <a:xfrm>
            <a:off x="9851562" y="1879471"/>
            <a:ext cx="0" cy="5939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8920480" y="1026827"/>
            <a:ext cx="1853184" cy="85264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Title – Use Title Case Arial 24pt Bold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1832" y="1200090"/>
            <a:ext cx="11585369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Subtitle – Use Title Case Arial 20pt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2344" y="1185442"/>
            <a:ext cx="1489456" cy="510396"/>
          </a:xfrm>
          <a:prstGeom prst="rect">
            <a:avLst/>
          </a:prstGeom>
        </p:spPr>
      </p:pic>
    </p:spTree>
    <p:extLst/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200090"/>
            <a:ext cx="11582400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Subtitle – Use Title Case Arial 20pt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297778" y="6194512"/>
            <a:ext cx="11589423" cy="282488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>
              <a:defRPr lang="en-US" sz="800" dirty="0" smtClean="0">
                <a:cs typeface="Arial" pitchFamily="34" charset="0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 smtClean="0"/>
              <a:t>Source </a:t>
            </a:r>
            <a:r>
              <a:rPr lang="en-US" dirty="0" smtClean="0"/>
              <a:t>placeholder; Arial 8pt. Publication Names are Italicized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7"/>
          </p:nvPr>
        </p:nvSpPr>
        <p:spPr>
          <a:xfrm>
            <a:off x="304800" y="1828800"/>
            <a:ext cx="11582400" cy="434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97778" y="457201"/>
            <a:ext cx="11589423" cy="46166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Title – Use Title Case Arial 24pt Bold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35938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49224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>
              <a:latin typeface="+mj-lt"/>
            </a:endParaRPr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301831" y="6506526"/>
            <a:ext cx="548783" cy="347472"/>
          </a:xfrm>
          <a:prstGeom prst="rect">
            <a:avLst/>
          </a:prstGeom>
          <a:ln/>
        </p:spPr>
        <p:txBody>
          <a:bodyPr wrap="none" lIns="91440" tIns="45720" rIns="91440" bIns="45720" anchor="ctr" anchorCtr="0"/>
          <a:lstStyle>
            <a:defPPr>
              <a:defRPr lang="en-US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fld id="{CB216155-A8A6-4E9B-8861-79A7D7CE7B9D}" type="slidenum">
              <a:rPr lang="en-US" sz="1000" b="1" i="0" smtClean="0">
                <a:solidFill>
                  <a:schemeClr val="bg1"/>
                </a:solidFill>
              </a:rPr>
              <a:pPr lv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00" b="1" i="0" dirty="0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832" y="457201"/>
            <a:ext cx="11585369" cy="4616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/>
            <a:r>
              <a:rPr lang="en-US" dirty="0" smtClean="0"/>
              <a:t>Title – Use Title Case Arial 24pt Bold</a:t>
            </a:r>
            <a:endParaRPr lang="en-US" dirty="0"/>
          </a:p>
        </p:txBody>
      </p:sp>
      <p:sp>
        <p:nvSpPr>
          <p:cNvPr id="13" name="Rectangle 50"/>
          <p:cNvSpPr>
            <a:spLocks noChangeArrowheads="1"/>
          </p:cNvSpPr>
          <p:nvPr userDrawn="1"/>
        </p:nvSpPr>
        <p:spPr bwMode="auto">
          <a:xfrm>
            <a:off x="911425" y="6572540"/>
            <a:ext cx="8478375" cy="2154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95000"/>
              </a:lnSpc>
              <a:defRPr/>
            </a:pPr>
            <a:r>
              <a:rPr lang="en-GB" sz="800" i="1" dirty="0" smtClean="0">
                <a:solidFill>
                  <a:srgbClr val="FFFFFF"/>
                </a:solidFill>
                <a:latin typeface="+mj-lt"/>
              </a:rPr>
              <a:t>Information Classification: Confidential</a:t>
            </a:r>
            <a:endParaRPr lang="en-GB" sz="800" i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1444" y="6588346"/>
            <a:ext cx="1385757" cy="17354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04799" y="1600200"/>
            <a:ext cx="11582401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12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4041" r:id="rId2"/>
    <p:sldLayoutId id="2147484042" r:id="rId3"/>
    <p:sldLayoutId id="2147484043" r:id="rId4"/>
    <p:sldLayoutId id="2147484044" r:id="rId5"/>
    <p:sldLayoutId id="2147484047" r:id="rId6"/>
    <p:sldLayoutId id="2147484048" r:id="rId7"/>
    <p:sldLayoutId id="2147484058" r:id="rId8"/>
    <p:sldLayoutId id="2147483943" r:id="rId9"/>
    <p:sldLayoutId id="2147483944" r:id="rId10"/>
    <p:sldLayoutId id="2147484019" r:id="rId11"/>
    <p:sldLayoutId id="2147483954" r:id="rId12"/>
    <p:sldLayoutId id="2147483967" r:id="rId13"/>
    <p:sldLayoutId id="2147483946" r:id="rId14"/>
    <p:sldLayoutId id="2147484022" r:id="rId15"/>
    <p:sldLayoutId id="2147483975" r:id="rId16"/>
    <p:sldLayoutId id="2147483963" r:id="rId17"/>
    <p:sldLayoutId id="2147483969" r:id="rId18"/>
    <p:sldLayoutId id="2147483970" r:id="rId19"/>
    <p:sldLayoutId id="2147483971" r:id="rId20"/>
    <p:sldLayoutId id="2147483945" r:id="rId21"/>
    <p:sldLayoutId id="2147483962" r:id="rId22"/>
    <p:sldLayoutId id="2147483951" r:id="rId23"/>
    <p:sldLayoutId id="2147484034" r:id="rId24"/>
    <p:sldLayoutId id="2147483950" r:id="rId25"/>
    <p:sldLayoutId id="2147484021" r:id="rId26"/>
    <p:sldLayoutId id="2147483965" r:id="rId27"/>
    <p:sldLayoutId id="2147483948" r:id="rId28"/>
    <p:sldLayoutId id="2147483947" r:id="rId29"/>
    <p:sldLayoutId id="2147483775" r:id="rId30"/>
    <p:sldLayoutId id="2147483776" r:id="rId31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rgbClr val="000000"/>
          </a:solidFill>
          <a:latin typeface="+mj-lt"/>
          <a:ea typeface="+mj-ea"/>
          <a:cs typeface="+mj-cs"/>
        </a:defRPr>
      </a:lvl1pPr>
    </p:titleStyle>
    <p:bodyStyle>
      <a:lvl1pPr marL="169863" indent="-1698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lang="en-US" sz="1400" kern="120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344488" indent="-174625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lang="en-US" sz="1400" kern="1200" dirty="0" smtClean="0">
          <a:solidFill>
            <a:schemeClr val="bg2"/>
          </a:solidFill>
          <a:latin typeface="+mn-lt"/>
          <a:ea typeface="+mn-ea"/>
          <a:cs typeface="+mn-cs"/>
        </a:defRPr>
      </a:lvl2pPr>
      <a:lvl3pPr marL="514350" indent="-1698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&gt;"/>
        <a:defRPr lang="en-US" sz="1400" kern="1200" dirty="0" smtClean="0">
          <a:solidFill>
            <a:schemeClr val="bg2"/>
          </a:solidFill>
          <a:latin typeface="+mn-lt"/>
          <a:ea typeface="+mn-ea"/>
          <a:cs typeface="+mn-cs"/>
        </a:defRPr>
      </a:lvl3pPr>
      <a:lvl4pPr marL="688975" indent="-174625" algn="l" defTabSz="91440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lang="en-US" sz="1400" kern="1200" dirty="0" smtClean="0">
          <a:solidFill>
            <a:schemeClr val="bg2"/>
          </a:solidFill>
          <a:latin typeface="+mn-lt"/>
          <a:ea typeface="+mn-ea"/>
          <a:cs typeface="+mn-cs"/>
        </a:defRPr>
      </a:lvl4pPr>
      <a:lvl5pPr marL="914400" indent="-22542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lang="en-US" sz="1400" kern="1200" dirty="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" userDrawn="1">
          <p15:clr>
            <a:srgbClr val="F26B43"/>
          </p15:clr>
        </p15:guide>
        <p15:guide id="2" pos="7328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3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Presentation of TED talk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Rohnie</a:t>
            </a:r>
            <a:r>
              <a:rPr lang="en-US" dirty="0" smtClean="0"/>
              <a:t> </a:t>
            </a:r>
            <a:r>
              <a:rPr lang="en-US" dirty="0" err="1" smtClean="0"/>
              <a:t>Baskar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09600" y="4800600"/>
            <a:ext cx="5892800" cy="304800"/>
          </a:xfrm>
        </p:spPr>
        <p:txBody>
          <a:bodyPr/>
          <a:lstStyle/>
          <a:p>
            <a:r>
              <a:rPr lang="en-US" dirty="0" smtClean="0"/>
              <a:t>April 6,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6066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1219200"/>
            <a:ext cx="10287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4800" dirty="0" smtClean="0">
                <a:solidFill>
                  <a:srgbClr val="000000"/>
                </a:solidFill>
                <a:latin typeface="+mj-lt"/>
              </a:rPr>
              <a:t>The Single Biggest Reason why Startups Succeed</a:t>
            </a:r>
          </a:p>
          <a:p>
            <a:pPr>
              <a:spcBef>
                <a:spcPts val="1200"/>
              </a:spcBef>
            </a:pPr>
            <a:r>
              <a:rPr lang="en-US" sz="4800" dirty="0" smtClean="0">
                <a:solidFill>
                  <a:srgbClr val="000000"/>
                </a:solidFill>
                <a:latin typeface="+mj-lt"/>
              </a:rPr>
              <a:t>                                     -Bill Gross</a:t>
            </a:r>
            <a:endParaRPr lang="en-US" sz="4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68680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4" b="12630"/>
          <a:stretch/>
        </p:blipFill>
        <p:spPr bwMode="auto">
          <a:xfrm>
            <a:off x="762000" y="381000"/>
            <a:ext cx="107442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8489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8" b="6712"/>
          <a:stretch/>
        </p:blipFill>
        <p:spPr bwMode="auto">
          <a:xfrm>
            <a:off x="152400" y="152400"/>
            <a:ext cx="11811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616705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9" b="11629"/>
          <a:stretch/>
        </p:blipFill>
        <p:spPr bwMode="auto">
          <a:xfrm>
            <a:off x="152400" y="76200"/>
            <a:ext cx="11811000" cy="6095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890306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4" b="11780"/>
          <a:stretch/>
        </p:blipFill>
        <p:spPr bwMode="auto">
          <a:xfrm>
            <a:off x="304800" y="76200"/>
            <a:ext cx="117348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41102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b="11485"/>
          <a:stretch/>
        </p:blipFill>
        <p:spPr bwMode="auto">
          <a:xfrm>
            <a:off x="228600" y="152400"/>
            <a:ext cx="115824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434723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0" b="11709"/>
          <a:stretch/>
        </p:blipFill>
        <p:spPr bwMode="auto">
          <a:xfrm>
            <a:off x="152400" y="76200"/>
            <a:ext cx="118110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87623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0" b="11895"/>
          <a:stretch/>
        </p:blipFill>
        <p:spPr bwMode="auto">
          <a:xfrm>
            <a:off x="152400" y="152400"/>
            <a:ext cx="11811000" cy="6248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68611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row">
  <a:themeElements>
    <a:clrScheme name="BNYM 2017">
      <a:dk1>
        <a:srgbClr val="4B4B4B"/>
      </a:dk1>
      <a:lt1>
        <a:srgbClr val="FFFFFF"/>
      </a:lt1>
      <a:dk2>
        <a:srgbClr val="008C95"/>
      </a:dk2>
      <a:lt2>
        <a:srgbClr val="000000"/>
      </a:lt2>
      <a:accent1>
        <a:srgbClr val="A29060"/>
      </a:accent1>
      <a:accent2>
        <a:srgbClr val="A7A9AC"/>
      </a:accent2>
      <a:accent3>
        <a:srgbClr val="F4BD0C"/>
      </a:accent3>
      <a:accent4>
        <a:srgbClr val="215AA9"/>
      </a:accent4>
      <a:accent5>
        <a:srgbClr val="24AFE5"/>
      </a:accent5>
      <a:accent6>
        <a:srgbClr val="43B049"/>
      </a:accent6>
      <a:hlink>
        <a:srgbClr val="215AA9"/>
      </a:hlink>
      <a:folHlink>
        <a:srgbClr val="43B04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7A8AC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b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166688" indent="-166688">
          <a:spcBef>
            <a:spcPts val="1200"/>
          </a:spcBef>
          <a:buFont typeface="Arial" pitchFamily="34" charset="0"/>
          <a:buChar char="•"/>
          <a:defRPr dirty="0">
            <a:solidFill>
              <a:srgbClr val="00000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10585</TotalTime>
  <Words>21</Words>
  <Application>Microsoft Office PowerPoint</Application>
  <PresentationFormat>Custom</PresentationFormat>
  <Paragraphs>5</Paragraphs>
  <Slides>9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Arrow</vt:lpstr>
      <vt:lpstr>Presentation of TED talk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 ARIAL 28PT</dc:title>
  <dc:subject/>
  <dc:creator>BNY Mellon</dc:creator>
  <cp:keywords/>
  <dc:description/>
  <cp:lastModifiedBy>Baskar, Rohnie</cp:lastModifiedBy>
  <cp:revision>831</cp:revision>
  <cp:lastPrinted>2015-01-30T20:04:38Z</cp:lastPrinted>
  <dcterms:created xsi:type="dcterms:W3CDTF">2013-10-18T22:47:27Z</dcterms:created>
  <dcterms:modified xsi:type="dcterms:W3CDTF">2017-04-05T13:53:09Z</dcterms:modified>
  <cp:category/>
</cp:coreProperties>
</file>